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6858000" cx="9906000"/>
  <p:notesSz cx="6735750" cy="98663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436">
          <p15:clr>
            <a:srgbClr val="A4A3A4"/>
          </p15:clr>
        </p15:guide>
        <p15:guide id="2" orient="horz" pos="536">
          <p15:clr>
            <a:srgbClr val="A4A3A4"/>
          </p15:clr>
        </p15:guide>
        <p15:guide id="3" pos="3120">
          <p15:clr>
            <a:srgbClr val="A4A3A4"/>
          </p15:clr>
        </p15:guide>
      </p15:sldGuideLst>
    </p:ext>
    <p:ext uri="http://customooxmlschemas.google.com/">
      <go:slidesCustomData xmlns:go="http://customooxmlschemas.google.com/" r:id="rId14" roundtripDataSignature="AMtx7mi2i+hxRdncx2rIXLvWzfqxBD3dU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436" orient="horz"/>
        <p:guide pos="536" orient="horz"/>
        <p:guide pos="312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1" y="0"/>
            <a:ext cx="2918830" cy="495029"/>
          </a:xfrm>
          <a:prstGeom prst="rect">
            <a:avLst/>
          </a:prstGeom>
          <a:noFill/>
          <a:ln>
            <a:noFill/>
          </a:ln>
        </p:spPr>
        <p:txBody>
          <a:bodyPr anchorCtr="0" anchor="t" bIns="45525" lIns="91050" spcFirstLastPara="1" rIns="91050" wrap="square" tIns="45525">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15375" y="0"/>
            <a:ext cx="2918830" cy="495029"/>
          </a:xfrm>
          <a:prstGeom prst="rect">
            <a:avLst/>
          </a:prstGeom>
          <a:noFill/>
          <a:ln>
            <a:noFill/>
          </a:ln>
        </p:spPr>
        <p:txBody>
          <a:bodyPr anchorCtr="0" anchor="t" bIns="45525" lIns="91050" spcFirstLastPara="1" rIns="91050" wrap="square" tIns="45525">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963613" y="1233488"/>
            <a:ext cx="4808537" cy="33289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73577" y="4748163"/>
            <a:ext cx="5388610" cy="3884861"/>
          </a:xfrm>
          <a:prstGeom prst="rect">
            <a:avLst/>
          </a:prstGeom>
          <a:noFill/>
          <a:ln>
            <a:noFill/>
          </a:ln>
        </p:spPr>
        <p:txBody>
          <a:bodyPr anchorCtr="0" anchor="t" bIns="45525" lIns="91050" spcFirstLastPara="1" rIns="91050" wrap="square" tIns="45525">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1" y="9371286"/>
            <a:ext cx="2918830" cy="495028"/>
          </a:xfrm>
          <a:prstGeom prst="rect">
            <a:avLst/>
          </a:prstGeom>
          <a:noFill/>
          <a:ln>
            <a:noFill/>
          </a:ln>
        </p:spPr>
        <p:txBody>
          <a:bodyPr anchorCtr="0" anchor="b" bIns="45525" lIns="91050" spcFirstLastPara="1" rIns="91050" wrap="square" tIns="45525">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15375" y="9371286"/>
            <a:ext cx="2918830" cy="495028"/>
          </a:xfrm>
          <a:prstGeom prst="rect">
            <a:avLst/>
          </a:prstGeom>
          <a:noFill/>
          <a:ln>
            <a:noFill/>
          </a:ln>
        </p:spPr>
        <p:txBody>
          <a:bodyPr anchorCtr="0" anchor="b" bIns="45525" lIns="91050" spcFirstLastPara="1" rIns="91050" wrap="square" tIns="45525">
            <a:noAutofit/>
          </a:bodyPr>
          <a:lstStyle/>
          <a:p>
            <a:pPr indent="0" lvl="0" marL="0" marR="0" rtl="0" algn="r">
              <a:spcBef>
                <a:spcPts val="0"/>
              </a:spcBef>
              <a:spcAft>
                <a:spcPts val="0"/>
              </a:spcAft>
              <a:buNone/>
            </a:pPr>
            <a:fld id="{00000000-1234-1234-1234-123412341234}" type="slidenum">
              <a:rPr b="0" i="0" lang="fr-FR"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 name="Shape 19"/>
        <p:cNvGrpSpPr/>
        <p:nvPr/>
      </p:nvGrpSpPr>
      <p:grpSpPr>
        <a:xfrm>
          <a:off x="0" y="0"/>
          <a:ext cx="0" cy="0"/>
          <a:chOff x="0" y="0"/>
          <a:chExt cx="0" cy="0"/>
        </a:xfrm>
      </p:grpSpPr>
      <p:sp>
        <p:nvSpPr>
          <p:cNvPr id="20" name="Google Shape;20;p1:notes"/>
          <p:cNvSpPr txBox="1"/>
          <p:nvPr>
            <p:ph idx="1" type="body"/>
          </p:nvPr>
        </p:nvSpPr>
        <p:spPr>
          <a:xfrm>
            <a:off x="673577" y="4748163"/>
            <a:ext cx="5388610" cy="3884861"/>
          </a:xfrm>
          <a:prstGeom prst="rect">
            <a:avLst/>
          </a:prstGeom>
        </p:spPr>
        <p:txBody>
          <a:bodyPr anchorCtr="0" anchor="t" bIns="45525" lIns="91050" spcFirstLastPara="1" rIns="91050" wrap="square" tIns="45525">
            <a:noAutofit/>
          </a:bodyPr>
          <a:lstStyle/>
          <a:p>
            <a:pPr indent="0" lvl="0" marL="0" rtl="0" algn="l">
              <a:spcBef>
                <a:spcPts val="0"/>
              </a:spcBef>
              <a:spcAft>
                <a:spcPts val="0"/>
              </a:spcAft>
              <a:buNone/>
            </a:pPr>
            <a:r>
              <a:t/>
            </a:r>
            <a:endParaRPr/>
          </a:p>
        </p:txBody>
      </p:sp>
      <p:sp>
        <p:nvSpPr>
          <p:cNvPr id="21" name="Google Shape;21;p1:notes"/>
          <p:cNvSpPr/>
          <p:nvPr>
            <p:ph idx="2" type="sldImg"/>
          </p:nvPr>
        </p:nvSpPr>
        <p:spPr>
          <a:xfrm>
            <a:off x="963613" y="1233488"/>
            <a:ext cx="4808537" cy="3328987"/>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 name="Shape 27"/>
        <p:cNvGrpSpPr/>
        <p:nvPr/>
      </p:nvGrpSpPr>
      <p:grpSpPr>
        <a:xfrm>
          <a:off x="0" y="0"/>
          <a:ext cx="0" cy="0"/>
          <a:chOff x="0" y="0"/>
          <a:chExt cx="0" cy="0"/>
        </a:xfrm>
      </p:grpSpPr>
      <p:sp>
        <p:nvSpPr>
          <p:cNvPr id="28" name="Google Shape;28;p2:notes"/>
          <p:cNvSpPr txBox="1"/>
          <p:nvPr>
            <p:ph idx="1" type="body"/>
          </p:nvPr>
        </p:nvSpPr>
        <p:spPr>
          <a:xfrm>
            <a:off x="673577" y="4748163"/>
            <a:ext cx="5388610" cy="3884861"/>
          </a:xfrm>
          <a:prstGeom prst="rect">
            <a:avLst/>
          </a:prstGeom>
        </p:spPr>
        <p:txBody>
          <a:bodyPr anchorCtr="0" anchor="t" bIns="45525" lIns="91050" spcFirstLastPara="1" rIns="91050" wrap="square" tIns="45525">
            <a:noAutofit/>
          </a:bodyPr>
          <a:lstStyle/>
          <a:p>
            <a:pPr indent="0" lvl="0" marL="0" rtl="0" algn="l">
              <a:spcBef>
                <a:spcPts val="0"/>
              </a:spcBef>
              <a:spcAft>
                <a:spcPts val="0"/>
              </a:spcAft>
              <a:buNone/>
            </a:pPr>
            <a:r>
              <a:t/>
            </a:r>
            <a:endParaRPr/>
          </a:p>
        </p:txBody>
      </p:sp>
      <p:sp>
        <p:nvSpPr>
          <p:cNvPr id="29" name="Google Shape;29;p2:notes"/>
          <p:cNvSpPr/>
          <p:nvPr>
            <p:ph idx="2" type="sldImg"/>
          </p:nvPr>
        </p:nvSpPr>
        <p:spPr>
          <a:xfrm>
            <a:off x="963613" y="1233488"/>
            <a:ext cx="4808537" cy="3328987"/>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 name="Shape 37"/>
        <p:cNvGrpSpPr/>
        <p:nvPr/>
      </p:nvGrpSpPr>
      <p:grpSpPr>
        <a:xfrm>
          <a:off x="0" y="0"/>
          <a:ext cx="0" cy="0"/>
          <a:chOff x="0" y="0"/>
          <a:chExt cx="0" cy="0"/>
        </a:xfrm>
      </p:grpSpPr>
      <p:sp>
        <p:nvSpPr>
          <p:cNvPr id="38" name="Google Shape;38;p3:notes"/>
          <p:cNvSpPr txBox="1"/>
          <p:nvPr>
            <p:ph idx="1" type="body"/>
          </p:nvPr>
        </p:nvSpPr>
        <p:spPr>
          <a:xfrm>
            <a:off x="673577" y="4748163"/>
            <a:ext cx="5388610" cy="3884861"/>
          </a:xfrm>
          <a:prstGeom prst="rect">
            <a:avLst/>
          </a:prstGeom>
        </p:spPr>
        <p:txBody>
          <a:bodyPr anchorCtr="0" anchor="t" bIns="45525" lIns="91050" spcFirstLastPara="1" rIns="91050" wrap="square" tIns="45525">
            <a:noAutofit/>
          </a:bodyPr>
          <a:lstStyle/>
          <a:p>
            <a:pPr indent="0" lvl="0" marL="0" rtl="0" algn="l">
              <a:spcBef>
                <a:spcPts val="0"/>
              </a:spcBef>
              <a:spcAft>
                <a:spcPts val="0"/>
              </a:spcAft>
              <a:buNone/>
            </a:pPr>
            <a:r>
              <a:t/>
            </a:r>
            <a:endParaRPr/>
          </a:p>
        </p:txBody>
      </p:sp>
      <p:sp>
        <p:nvSpPr>
          <p:cNvPr id="39" name="Google Shape;39;p3:notes"/>
          <p:cNvSpPr/>
          <p:nvPr>
            <p:ph idx="2" type="sldImg"/>
          </p:nvPr>
        </p:nvSpPr>
        <p:spPr>
          <a:xfrm>
            <a:off x="963613" y="1233488"/>
            <a:ext cx="4808537" cy="3328987"/>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p4:notes"/>
          <p:cNvSpPr txBox="1"/>
          <p:nvPr>
            <p:ph idx="1" type="body"/>
          </p:nvPr>
        </p:nvSpPr>
        <p:spPr>
          <a:xfrm>
            <a:off x="673577" y="4748163"/>
            <a:ext cx="5388610" cy="3884861"/>
          </a:xfrm>
          <a:prstGeom prst="rect">
            <a:avLst/>
          </a:prstGeom>
        </p:spPr>
        <p:txBody>
          <a:bodyPr anchorCtr="0" anchor="t" bIns="45525" lIns="91050" spcFirstLastPara="1" rIns="91050" wrap="square" tIns="45525">
            <a:noAutofit/>
          </a:bodyPr>
          <a:lstStyle/>
          <a:p>
            <a:pPr indent="0" lvl="0" marL="0" rtl="0" algn="l">
              <a:spcBef>
                <a:spcPts val="0"/>
              </a:spcBef>
              <a:spcAft>
                <a:spcPts val="0"/>
              </a:spcAft>
              <a:buNone/>
            </a:pPr>
            <a:r>
              <a:t/>
            </a:r>
            <a:endParaRPr/>
          </a:p>
        </p:txBody>
      </p:sp>
      <p:sp>
        <p:nvSpPr>
          <p:cNvPr id="68" name="Google Shape;68;p4:notes"/>
          <p:cNvSpPr/>
          <p:nvPr>
            <p:ph idx="2" type="sldImg"/>
          </p:nvPr>
        </p:nvSpPr>
        <p:spPr>
          <a:xfrm>
            <a:off x="963613" y="1233488"/>
            <a:ext cx="4808537" cy="3328987"/>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p5:notes"/>
          <p:cNvSpPr txBox="1"/>
          <p:nvPr>
            <p:ph idx="1" type="body"/>
          </p:nvPr>
        </p:nvSpPr>
        <p:spPr>
          <a:xfrm>
            <a:off x="673577" y="4748163"/>
            <a:ext cx="5388610" cy="3884861"/>
          </a:xfrm>
          <a:prstGeom prst="rect">
            <a:avLst/>
          </a:prstGeom>
        </p:spPr>
        <p:txBody>
          <a:bodyPr anchorCtr="0" anchor="t" bIns="45525" lIns="91050" spcFirstLastPara="1" rIns="91050" wrap="square" tIns="45525">
            <a:noAutofit/>
          </a:bodyPr>
          <a:lstStyle/>
          <a:p>
            <a:pPr indent="0" lvl="0" marL="0" rtl="0" algn="l">
              <a:spcBef>
                <a:spcPts val="0"/>
              </a:spcBef>
              <a:spcAft>
                <a:spcPts val="0"/>
              </a:spcAft>
              <a:buNone/>
            </a:pPr>
            <a:r>
              <a:t/>
            </a:r>
            <a:endParaRPr/>
          </a:p>
        </p:txBody>
      </p:sp>
      <p:sp>
        <p:nvSpPr>
          <p:cNvPr id="78" name="Google Shape;78;p5:notes"/>
          <p:cNvSpPr/>
          <p:nvPr>
            <p:ph idx="2" type="sldImg"/>
          </p:nvPr>
        </p:nvSpPr>
        <p:spPr>
          <a:xfrm>
            <a:off x="963613" y="1233488"/>
            <a:ext cx="4808537" cy="3328987"/>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6:notes"/>
          <p:cNvSpPr txBox="1"/>
          <p:nvPr>
            <p:ph idx="1" type="body"/>
          </p:nvPr>
        </p:nvSpPr>
        <p:spPr>
          <a:xfrm>
            <a:off x="673577" y="4748163"/>
            <a:ext cx="5388610" cy="3884861"/>
          </a:xfrm>
          <a:prstGeom prst="rect">
            <a:avLst/>
          </a:prstGeom>
        </p:spPr>
        <p:txBody>
          <a:bodyPr anchorCtr="0" anchor="t" bIns="45525" lIns="91050" spcFirstLastPara="1" rIns="91050" wrap="square" tIns="45525">
            <a:noAutofit/>
          </a:bodyPr>
          <a:lstStyle/>
          <a:p>
            <a:pPr indent="0" lvl="0" marL="0" rtl="0" algn="l">
              <a:spcBef>
                <a:spcPts val="0"/>
              </a:spcBef>
              <a:spcAft>
                <a:spcPts val="0"/>
              </a:spcAft>
              <a:buNone/>
            </a:pPr>
            <a:r>
              <a:t/>
            </a:r>
            <a:endParaRPr/>
          </a:p>
        </p:txBody>
      </p:sp>
      <p:sp>
        <p:nvSpPr>
          <p:cNvPr id="88" name="Google Shape;88;p6:notes"/>
          <p:cNvSpPr/>
          <p:nvPr>
            <p:ph idx="2" type="sldImg"/>
          </p:nvPr>
        </p:nvSpPr>
        <p:spPr>
          <a:xfrm>
            <a:off x="963613" y="1233488"/>
            <a:ext cx="4808537" cy="3328987"/>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7:notes"/>
          <p:cNvSpPr txBox="1"/>
          <p:nvPr>
            <p:ph idx="1" type="body"/>
          </p:nvPr>
        </p:nvSpPr>
        <p:spPr>
          <a:xfrm>
            <a:off x="673577" y="4748163"/>
            <a:ext cx="5388610" cy="3884861"/>
          </a:xfrm>
          <a:prstGeom prst="rect">
            <a:avLst/>
          </a:prstGeom>
        </p:spPr>
        <p:txBody>
          <a:bodyPr anchorCtr="0" anchor="t" bIns="45525" lIns="91050" spcFirstLastPara="1" rIns="91050" wrap="square" tIns="45525">
            <a:noAutofit/>
          </a:bodyPr>
          <a:lstStyle/>
          <a:p>
            <a:pPr indent="0" lvl="0" marL="0" rtl="0" algn="l">
              <a:spcBef>
                <a:spcPts val="0"/>
              </a:spcBef>
              <a:spcAft>
                <a:spcPts val="0"/>
              </a:spcAft>
              <a:buNone/>
            </a:pPr>
            <a:r>
              <a:t/>
            </a:r>
            <a:endParaRPr/>
          </a:p>
        </p:txBody>
      </p:sp>
      <p:sp>
        <p:nvSpPr>
          <p:cNvPr id="98" name="Google Shape;98;p7:notes"/>
          <p:cNvSpPr/>
          <p:nvPr>
            <p:ph idx="2" type="sldImg"/>
          </p:nvPr>
        </p:nvSpPr>
        <p:spPr>
          <a:xfrm>
            <a:off x="963613" y="1233488"/>
            <a:ext cx="4808537" cy="3328987"/>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8:notes"/>
          <p:cNvSpPr txBox="1"/>
          <p:nvPr>
            <p:ph idx="1" type="body"/>
          </p:nvPr>
        </p:nvSpPr>
        <p:spPr>
          <a:xfrm>
            <a:off x="673577" y="4748163"/>
            <a:ext cx="5388610" cy="3884861"/>
          </a:xfrm>
          <a:prstGeom prst="rect">
            <a:avLst/>
          </a:prstGeom>
        </p:spPr>
        <p:txBody>
          <a:bodyPr anchorCtr="0" anchor="t" bIns="45525" lIns="91050" spcFirstLastPara="1" rIns="91050" wrap="square" tIns="45525">
            <a:noAutofit/>
          </a:bodyPr>
          <a:lstStyle/>
          <a:p>
            <a:pPr indent="0" lvl="0" marL="0" rtl="0" algn="l">
              <a:spcBef>
                <a:spcPts val="0"/>
              </a:spcBef>
              <a:spcAft>
                <a:spcPts val="0"/>
              </a:spcAft>
              <a:buNone/>
            </a:pPr>
            <a:r>
              <a:t/>
            </a:r>
            <a:endParaRPr/>
          </a:p>
        </p:txBody>
      </p:sp>
      <p:sp>
        <p:nvSpPr>
          <p:cNvPr id="108" name="Google Shape;108;p8:notes"/>
          <p:cNvSpPr/>
          <p:nvPr>
            <p:ph idx="2" type="sldImg"/>
          </p:nvPr>
        </p:nvSpPr>
        <p:spPr>
          <a:xfrm>
            <a:off x="963613" y="1233488"/>
            <a:ext cx="4808537" cy="3328987"/>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mpty - 2 titles">
  <p:cSld name="Empty - 2 titles">
    <p:spTree>
      <p:nvGrpSpPr>
        <p:cNvPr id="10" name="Shape 10"/>
        <p:cNvGrpSpPr/>
        <p:nvPr/>
      </p:nvGrpSpPr>
      <p:grpSpPr>
        <a:xfrm>
          <a:off x="0" y="0"/>
          <a:ext cx="0" cy="0"/>
          <a:chOff x="0" y="0"/>
          <a:chExt cx="0" cy="0"/>
        </a:xfrm>
      </p:grpSpPr>
      <p:sp>
        <p:nvSpPr>
          <p:cNvPr id="11" name="Google Shape;11;p10"/>
          <p:cNvSpPr/>
          <p:nvPr/>
        </p:nvSpPr>
        <p:spPr>
          <a:xfrm>
            <a:off x="-3336" y="0"/>
            <a:ext cx="9906000" cy="957681"/>
          </a:xfrm>
          <a:prstGeom prst="rect">
            <a:avLst/>
          </a:prstGeom>
          <a:solidFill>
            <a:srgbClr val="DFF2E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12" name="Google Shape;12;p10"/>
          <p:cNvSpPr txBox="1"/>
          <p:nvPr/>
        </p:nvSpPr>
        <p:spPr>
          <a:xfrm>
            <a:off x="6321154" y="6572772"/>
            <a:ext cx="3359977" cy="243512"/>
          </a:xfrm>
          <a:prstGeom prst="rect">
            <a:avLst/>
          </a:prstGeom>
          <a:noFill/>
          <a:ln>
            <a:noFill/>
          </a:ln>
        </p:spPr>
        <p:txBody>
          <a:bodyPr anchorCtr="0" anchor="t" bIns="42700" lIns="0" spcFirstLastPara="1" rIns="0" wrap="square" tIns="42700">
            <a:spAutoFit/>
          </a:bodyPr>
          <a:lstStyle/>
          <a:p>
            <a:pPr indent="0" lvl="0" marL="0" marR="0" rtl="0" algn="r">
              <a:spcBef>
                <a:spcPts val="0"/>
              </a:spcBef>
              <a:spcAft>
                <a:spcPts val="0"/>
              </a:spcAft>
              <a:buNone/>
            </a:pPr>
            <a:fld id="{00000000-1234-1234-1234-123412341234}" type="slidenum">
              <a:rPr b="0" i="0" lang="fr-FR" sz="1000" u="none" cap="none" strike="noStrike">
                <a:solidFill>
                  <a:srgbClr val="5B5751"/>
                </a:solidFill>
                <a:latin typeface="Calibri"/>
                <a:ea typeface="Calibri"/>
                <a:cs typeface="Calibri"/>
                <a:sym typeface="Calibri"/>
              </a:rPr>
              <a:t>‹#›</a:t>
            </a:fld>
            <a:endParaRPr b="0" i="0" sz="1000" u="none" cap="none" strike="noStrike">
              <a:solidFill>
                <a:srgbClr val="5B5751"/>
              </a:solidFill>
              <a:latin typeface="Calibri"/>
              <a:ea typeface="Calibri"/>
              <a:cs typeface="Calibri"/>
              <a:sym typeface="Calibri"/>
            </a:endParaRPr>
          </a:p>
        </p:txBody>
      </p:sp>
      <p:sp>
        <p:nvSpPr>
          <p:cNvPr id="13" name="Google Shape;13;p10"/>
          <p:cNvSpPr txBox="1"/>
          <p:nvPr>
            <p:ph idx="1" type="body"/>
          </p:nvPr>
        </p:nvSpPr>
        <p:spPr>
          <a:xfrm>
            <a:off x="193384" y="1268759"/>
            <a:ext cx="9512561" cy="5256585"/>
          </a:xfrm>
          <a:prstGeom prst="rect">
            <a:avLst/>
          </a:prstGeom>
          <a:noFill/>
          <a:ln>
            <a:noFill/>
          </a:ln>
        </p:spPr>
        <p:txBody>
          <a:bodyPr anchorCtr="0" anchor="t" bIns="45700" lIns="91400" spcFirstLastPara="1" rIns="91400" wrap="square" tIns="45700">
            <a:normAutofit/>
          </a:bodyPr>
          <a:lstStyle>
            <a:lvl1pPr indent="-228600" lvl="0" marL="457200" marR="0" rtl="0" algn="l">
              <a:spcBef>
                <a:spcPts val="300"/>
              </a:spcBef>
              <a:spcAft>
                <a:spcPts val="0"/>
              </a:spcAft>
              <a:buClr>
                <a:srgbClr val="660033"/>
              </a:buClr>
              <a:buSzPts val="1500"/>
              <a:buFont typeface="Arial"/>
              <a:buNone/>
              <a:defRPr b="0" i="0" sz="1500" u="none" cap="none" strike="noStrike">
                <a:solidFill>
                  <a:srgbClr val="262626"/>
                </a:solidFill>
                <a:latin typeface="Calibri"/>
                <a:ea typeface="Calibri"/>
                <a:cs typeface="Calibri"/>
                <a:sym typeface="Calibri"/>
              </a:defRPr>
            </a:lvl1pPr>
            <a:lvl2pPr indent="-319405" lvl="1" marL="914400" marR="0" rtl="0" algn="l">
              <a:spcBef>
                <a:spcPts val="260"/>
              </a:spcBef>
              <a:spcAft>
                <a:spcPts val="0"/>
              </a:spcAft>
              <a:buClr>
                <a:srgbClr val="1C94CA"/>
              </a:buClr>
              <a:buSzPts val="1430"/>
              <a:buFont typeface="Noto Sans Symbols"/>
              <a:buChar char="▪"/>
              <a:defRPr b="0" i="0" sz="1300" u="none" cap="none" strike="noStrike">
                <a:solidFill>
                  <a:srgbClr val="262626"/>
                </a:solidFill>
                <a:latin typeface="Calibri"/>
                <a:ea typeface="Calibri"/>
                <a:cs typeface="Calibri"/>
                <a:sym typeface="Calibri"/>
              </a:defRPr>
            </a:lvl2pPr>
            <a:lvl3pPr indent="-298450" lvl="2" marL="1371600" marR="0" rtl="0" algn="l">
              <a:spcBef>
                <a:spcPts val="220"/>
              </a:spcBef>
              <a:spcAft>
                <a:spcPts val="0"/>
              </a:spcAft>
              <a:buClr>
                <a:schemeClr val="dk1"/>
              </a:buClr>
              <a:buSzPts val="1100"/>
              <a:buFont typeface="Calibri"/>
              <a:buChar char="•"/>
              <a:defRPr b="0" i="0" sz="1100" u="none" cap="none" strike="noStrike">
                <a:solidFill>
                  <a:srgbClr val="262626"/>
                </a:solidFill>
                <a:latin typeface="Calibri"/>
                <a:ea typeface="Calibri"/>
                <a:cs typeface="Calibri"/>
                <a:sym typeface="Calibri"/>
              </a:defRPr>
            </a:lvl3pPr>
            <a:lvl4pPr indent="-317500" lvl="3" marL="1828800" marR="0" rtl="0" algn="l">
              <a:spcBef>
                <a:spcPts val="280"/>
              </a:spcBef>
              <a:spcAft>
                <a:spcPts val="0"/>
              </a:spcAft>
              <a:buClr>
                <a:srgbClr val="262626"/>
              </a:buClr>
              <a:buSzPts val="1400"/>
              <a:buFont typeface="Arial"/>
              <a:buChar char="–"/>
              <a:defRPr b="0" i="0" sz="1400" u="none" cap="none" strike="noStrike">
                <a:solidFill>
                  <a:srgbClr val="262626"/>
                </a:solidFill>
                <a:latin typeface="Calibri"/>
                <a:ea typeface="Calibri"/>
                <a:cs typeface="Calibri"/>
                <a:sym typeface="Calibri"/>
              </a:defRPr>
            </a:lvl4pPr>
            <a:lvl5pPr indent="-304800" lvl="4" marL="2286000" marR="0" rtl="0" algn="l">
              <a:spcBef>
                <a:spcPts val="240"/>
              </a:spcBef>
              <a:spcAft>
                <a:spcPts val="0"/>
              </a:spcAft>
              <a:buClr>
                <a:srgbClr val="262626"/>
              </a:buClr>
              <a:buSzPts val="1200"/>
              <a:buFont typeface="Noto Sans Symbols"/>
              <a:buChar char="▪"/>
              <a:defRPr b="0" i="0" sz="1200" u="none" cap="none" strike="noStrike">
                <a:solidFill>
                  <a:srgbClr val="262626"/>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4" name="Google Shape;14;p10"/>
          <p:cNvSpPr txBox="1"/>
          <p:nvPr>
            <p:ph idx="2" type="body"/>
          </p:nvPr>
        </p:nvSpPr>
        <p:spPr>
          <a:xfrm>
            <a:off x="992560" y="448205"/>
            <a:ext cx="8714060" cy="333131"/>
          </a:xfrm>
          <a:prstGeom prst="rect">
            <a:avLst/>
          </a:prstGeom>
          <a:noFill/>
          <a:ln>
            <a:noFill/>
          </a:ln>
        </p:spPr>
        <p:txBody>
          <a:bodyPr anchorCtr="0" anchor="t" bIns="45700" lIns="0" spcFirstLastPara="1" rIns="91400" wrap="square" tIns="45700">
            <a:normAutofit/>
          </a:bodyPr>
          <a:lstStyle>
            <a:lvl1pPr indent="-228600" lvl="0" marL="457200" marR="0" rtl="0" algn="l">
              <a:spcBef>
                <a:spcPts val="300"/>
              </a:spcBef>
              <a:spcAft>
                <a:spcPts val="0"/>
              </a:spcAft>
              <a:buClr>
                <a:schemeClr val="dk1"/>
              </a:buClr>
              <a:buSzPts val="1500"/>
              <a:buFont typeface="Arial"/>
              <a:buNone/>
              <a:defRPr b="0" i="0" sz="15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5" name="Google Shape;15;p10"/>
          <p:cNvSpPr txBox="1"/>
          <p:nvPr>
            <p:ph type="title"/>
          </p:nvPr>
        </p:nvSpPr>
        <p:spPr>
          <a:xfrm>
            <a:off x="991884" y="188640"/>
            <a:ext cx="8714060" cy="259565"/>
          </a:xfrm>
          <a:prstGeom prst="rect">
            <a:avLst/>
          </a:prstGeom>
          <a:noFill/>
          <a:ln>
            <a:noFill/>
          </a:ln>
        </p:spPr>
        <p:txBody>
          <a:bodyPr anchorCtr="0" anchor="t" bIns="45700" lIns="0" spcFirstLastPara="1" rIns="91400" wrap="square" tIns="45700">
            <a:noAutofit/>
          </a:bodyPr>
          <a:lstStyle>
            <a:lvl1pPr lvl="0" marR="0" rtl="0" algn="l">
              <a:spcBef>
                <a:spcPts val="0"/>
              </a:spcBef>
              <a:spcAft>
                <a:spcPts val="0"/>
              </a:spcAft>
              <a:buSzPts val="1400"/>
              <a:buNone/>
              <a:defRPr b="1" i="0" sz="17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1" i="0" sz="2000" u="none" cap="none" strike="noStrike">
                <a:solidFill>
                  <a:srgbClr val="660033"/>
                </a:solidFill>
                <a:latin typeface="Arial"/>
                <a:ea typeface="Arial"/>
                <a:cs typeface="Arial"/>
                <a:sym typeface="Arial"/>
              </a:defRPr>
            </a:lvl2pPr>
            <a:lvl3pPr lvl="2" marR="0" rtl="0" algn="l">
              <a:spcBef>
                <a:spcPts val="0"/>
              </a:spcBef>
              <a:spcAft>
                <a:spcPts val="0"/>
              </a:spcAft>
              <a:buSzPts val="1400"/>
              <a:buNone/>
              <a:defRPr b="1" i="0" sz="2000" u="none" cap="none" strike="noStrike">
                <a:solidFill>
                  <a:srgbClr val="660033"/>
                </a:solidFill>
                <a:latin typeface="Arial"/>
                <a:ea typeface="Arial"/>
                <a:cs typeface="Arial"/>
                <a:sym typeface="Arial"/>
              </a:defRPr>
            </a:lvl3pPr>
            <a:lvl4pPr lvl="3" marR="0" rtl="0" algn="l">
              <a:spcBef>
                <a:spcPts val="0"/>
              </a:spcBef>
              <a:spcAft>
                <a:spcPts val="0"/>
              </a:spcAft>
              <a:buSzPts val="1400"/>
              <a:buNone/>
              <a:defRPr b="1" i="0" sz="2000" u="none" cap="none" strike="noStrike">
                <a:solidFill>
                  <a:srgbClr val="660033"/>
                </a:solidFill>
                <a:latin typeface="Arial"/>
                <a:ea typeface="Arial"/>
                <a:cs typeface="Arial"/>
                <a:sym typeface="Arial"/>
              </a:defRPr>
            </a:lvl4pPr>
            <a:lvl5pPr lvl="4" marR="0" rtl="0" algn="l">
              <a:spcBef>
                <a:spcPts val="0"/>
              </a:spcBef>
              <a:spcAft>
                <a:spcPts val="0"/>
              </a:spcAft>
              <a:buSzPts val="1400"/>
              <a:buNone/>
              <a:defRPr b="1" i="0" sz="2000" u="none" cap="none" strike="noStrike">
                <a:solidFill>
                  <a:srgbClr val="660033"/>
                </a:solidFill>
                <a:latin typeface="Arial"/>
                <a:ea typeface="Arial"/>
                <a:cs typeface="Arial"/>
                <a:sym typeface="Arial"/>
              </a:defRPr>
            </a:lvl5pPr>
            <a:lvl6pPr lvl="5" marR="0" rtl="0" algn="l">
              <a:spcBef>
                <a:spcPts val="0"/>
              </a:spcBef>
              <a:spcAft>
                <a:spcPts val="0"/>
              </a:spcAft>
              <a:buSzPts val="1400"/>
              <a:buNone/>
              <a:defRPr b="1" i="0" sz="2000" u="none" cap="none" strike="noStrike">
                <a:solidFill>
                  <a:srgbClr val="660033"/>
                </a:solidFill>
                <a:latin typeface="Arial"/>
                <a:ea typeface="Arial"/>
                <a:cs typeface="Arial"/>
                <a:sym typeface="Arial"/>
              </a:defRPr>
            </a:lvl6pPr>
            <a:lvl7pPr lvl="6" marR="0" rtl="0" algn="l">
              <a:spcBef>
                <a:spcPts val="0"/>
              </a:spcBef>
              <a:spcAft>
                <a:spcPts val="0"/>
              </a:spcAft>
              <a:buSzPts val="1400"/>
              <a:buNone/>
              <a:defRPr b="1" i="0" sz="2000" u="none" cap="none" strike="noStrike">
                <a:solidFill>
                  <a:srgbClr val="660033"/>
                </a:solidFill>
                <a:latin typeface="Arial"/>
                <a:ea typeface="Arial"/>
                <a:cs typeface="Arial"/>
                <a:sym typeface="Arial"/>
              </a:defRPr>
            </a:lvl7pPr>
            <a:lvl8pPr lvl="7" marR="0" rtl="0" algn="l">
              <a:spcBef>
                <a:spcPts val="0"/>
              </a:spcBef>
              <a:spcAft>
                <a:spcPts val="0"/>
              </a:spcAft>
              <a:buSzPts val="1400"/>
              <a:buNone/>
              <a:defRPr b="1" i="0" sz="2000" u="none" cap="none" strike="noStrike">
                <a:solidFill>
                  <a:srgbClr val="660033"/>
                </a:solidFill>
                <a:latin typeface="Arial"/>
                <a:ea typeface="Arial"/>
                <a:cs typeface="Arial"/>
                <a:sym typeface="Arial"/>
              </a:defRPr>
            </a:lvl8pPr>
            <a:lvl9pPr lvl="8" marR="0" rtl="0" algn="l">
              <a:spcBef>
                <a:spcPts val="0"/>
              </a:spcBef>
              <a:spcAft>
                <a:spcPts val="0"/>
              </a:spcAft>
              <a:buSzPts val="1400"/>
              <a:buNone/>
              <a:defRPr b="1" i="0" sz="2000" u="none" cap="none" strike="noStrike">
                <a:solidFill>
                  <a:srgbClr val="660033"/>
                </a:solidFill>
                <a:latin typeface="Arial"/>
                <a:ea typeface="Arial"/>
                <a:cs typeface="Arial"/>
                <a:sym typeface="Arial"/>
              </a:defRPr>
            </a:lvl9pPr>
          </a:lstStyle>
          <a:p/>
        </p:txBody>
      </p:sp>
      <p:pic>
        <p:nvPicPr>
          <p:cNvPr descr="Icon&#10;&#10;Description automatically generated" id="16" name="Google Shape;16;p10"/>
          <p:cNvPicPr preferRelativeResize="0"/>
          <p:nvPr/>
        </p:nvPicPr>
        <p:blipFill rotWithShape="1">
          <a:blip r:embed="rId2">
            <a:alphaModFix/>
          </a:blip>
          <a:srcRect b="0" l="0" r="0" t="0"/>
          <a:stretch/>
        </p:blipFill>
        <p:spPr>
          <a:xfrm>
            <a:off x="200056" y="96153"/>
            <a:ext cx="537966" cy="76537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sposition personnalisée">
  <p:cSld name="Disposition personnalisée">
    <p:spTree>
      <p:nvGrpSpPr>
        <p:cNvPr id="17" name="Shape 17"/>
        <p:cNvGrpSpPr/>
        <p:nvPr/>
      </p:nvGrpSpPr>
      <p:grpSpPr>
        <a:xfrm>
          <a:off x="0" y="0"/>
          <a:ext cx="0" cy="0"/>
          <a:chOff x="0" y="0"/>
          <a:chExt cx="0" cy="0"/>
        </a:xfrm>
      </p:grpSpPr>
      <p:pic>
        <p:nvPicPr>
          <p:cNvPr descr="A picture containing graphical user interface&#10;&#10;Description automatically generated" id="18" name="Google Shape;18;p11"/>
          <p:cNvPicPr preferRelativeResize="0"/>
          <p:nvPr/>
        </p:nvPicPr>
        <p:blipFill rotWithShape="1">
          <a:blip r:embed="rId2">
            <a:alphaModFix/>
          </a:blip>
          <a:srcRect b="0" l="0" r="0" t="0"/>
          <a:stretch/>
        </p:blipFill>
        <p:spPr>
          <a:xfrm>
            <a:off x="0" y="0"/>
            <a:ext cx="9906000" cy="5572125"/>
          </a:xfrm>
          <a:prstGeom prst="rect">
            <a:avLst/>
          </a:prstGeom>
          <a:noFill/>
          <a:ln cap="flat" cmpd="sng" w="9525">
            <a:solidFill>
              <a:srgbClr val="DFF2EF"/>
            </a:solidFill>
            <a:prstDash val="solid"/>
            <a:round/>
            <a:headEnd len="sm" w="sm" type="none"/>
            <a:tailEnd len="sm" w="sm" type="none"/>
          </a:ln>
        </p:spPr>
      </p:pic>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9" r:id="rId1"/>
    <p:sldLayoutId id="2147483650" r:id="rId2"/>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 name="Shape 22"/>
        <p:cNvGrpSpPr/>
        <p:nvPr/>
      </p:nvGrpSpPr>
      <p:grpSpPr>
        <a:xfrm>
          <a:off x="0" y="0"/>
          <a:ext cx="0" cy="0"/>
          <a:chOff x="0" y="0"/>
          <a:chExt cx="0" cy="0"/>
        </a:xfrm>
      </p:grpSpPr>
      <p:pic>
        <p:nvPicPr>
          <p:cNvPr descr="A picture containing graphical user interface&#10;&#10;Description automatically generated" id="23" name="Google Shape;23;p1"/>
          <p:cNvPicPr preferRelativeResize="0"/>
          <p:nvPr>
            <p:ph idx="1" type="body"/>
          </p:nvPr>
        </p:nvPicPr>
        <p:blipFill rotWithShape="1">
          <a:blip r:embed="rId3">
            <a:alphaModFix/>
          </a:blip>
          <a:srcRect b="0" l="0" r="0" t="0"/>
          <a:stretch/>
        </p:blipFill>
        <p:spPr>
          <a:xfrm>
            <a:off x="0" y="-99392"/>
            <a:ext cx="9906000" cy="5752122"/>
          </a:xfrm>
          <a:prstGeom prst="rect">
            <a:avLst/>
          </a:prstGeom>
          <a:noFill/>
          <a:ln>
            <a:noFill/>
          </a:ln>
        </p:spPr>
      </p:pic>
      <p:sp>
        <p:nvSpPr>
          <p:cNvPr id="24" name="Google Shape;24;p1"/>
          <p:cNvSpPr/>
          <p:nvPr/>
        </p:nvSpPr>
        <p:spPr>
          <a:xfrm>
            <a:off x="0" y="5652730"/>
            <a:ext cx="9906000" cy="1205270"/>
          </a:xfrm>
          <a:prstGeom prst="rect">
            <a:avLst/>
          </a:prstGeom>
          <a:solidFill>
            <a:srgbClr val="D8D8D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600" u="none" cap="none" strike="noStrike">
              <a:solidFill>
                <a:schemeClr val="lt1"/>
              </a:solidFill>
              <a:latin typeface="Calibri"/>
              <a:ea typeface="Calibri"/>
              <a:cs typeface="Calibri"/>
              <a:sym typeface="Calibri"/>
            </a:endParaRPr>
          </a:p>
        </p:txBody>
      </p:sp>
      <p:sp>
        <p:nvSpPr>
          <p:cNvPr id="25" name="Google Shape;25;p1"/>
          <p:cNvSpPr/>
          <p:nvPr/>
        </p:nvSpPr>
        <p:spPr>
          <a:xfrm>
            <a:off x="-21886" y="5652730"/>
            <a:ext cx="6847094" cy="120527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fr-FR" sz="2400" u="none" cap="none" strike="noStrike">
                <a:solidFill>
                  <a:srgbClr val="333333"/>
                </a:solidFill>
                <a:latin typeface="Calibri"/>
                <a:ea typeface="Calibri"/>
                <a:cs typeface="Calibri"/>
                <a:sym typeface="Calibri"/>
              </a:rPr>
              <a:t>Business Case  - </a:t>
            </a:r>
            <a:r>
              <a:rPr i="1" lang="fr-FR" sz="2400">
                <a:solidFill>
                  <a:srgbClr val="333333"/>
                </a:solidFill>
                <a:latin typeface="Calibri"/>
                <a:ea typeface="Calibri"/>
                <a:cs typeface="Calibri"/>
                <a:sym typeface="Calibri"/>
              </a:rPr>
              <a:t>Project name</a:t>
            </a:r>
            <a:endParaRPr/>
          </a:p>
          <a:p>
            <a:pPr indent="0" lvl="0" marL="0" marR="0" rtl="0" algn="ctr">
              <a:spcBef>
                <a:spcPts val="0"/>
              </a:spcBef>
              <a:spcAft>
                <a:spcPts val="0"/>
              </a:spcAft>
              <a:buNone/>
            </a:pPr>
            <a:r>
              <a:rPr b="0" i="0" lang="fr-FR" sz="2400" u="none" cap="none" strike="noStrike">
                <a:solidFill>
                  <a:srgbClr val="333333"/>
                </a:solidFill>
                <a:latin typeface="Calibri"/>
                <a:ea typeface="Calibri"/>
                <a:cs typeface="Calibri"/>
                <a:sym typeface="Calibri"/>
              </a:rPr>
              <a:t>Team -  </a:t>
            </a:r>
            <a:r>
              <a:rPr i="1" lang="fr-FR" sz="2400">
                <a:solidFill>
                  <a:srgbClr val="333333"/>
                </a:solidFill>
                <a:latin typeface="Calibri"/>
                <a:ea typeface="Calibri"/>
                <a:cs typeface="Calibri"/>
                <a:sym typeface="Calibri"/>
              </a:rPr>
              <a:t>Team name</a:t>
            </a:r>
            <a:endParaRPr b="0" i="0" sz="2800" u="none" cap="none" strike="noStrike">
              <a:solidFill>
                <a:srgbClr val="333333"/>
              </a:solidFill>
              <a:latin typeface="Calibri"/>
              <a:ea typeface="Calibri"/>
              <a:cs typeface="Calibri"/>
              <a:sym typeface="Calibri"/>
            </a:endParaRPr>
          </a:p>
        </p:txBody>
      </p:sp>
      <p:sp>
        <p:nvSpPr>
          <p:cNvPr id="26" name="Google Shape;26;p1"/>
          <p:cNvSpPr/>
          <p:nvPr/>
        </p:nvSpPr>
        <p:spPr>
          <a:xfrm>
            <a:off x="6342330" y="5823317"/>
            <a:ext cx="3600400" cy="86409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i="1" lang="fr-FR" sz="2000">
                <a:solidFill>
                  <a:srgbClr val="FF0000"/>
                </a:solidFill>
                <a:latin typeface="Calibri"/>
                <a:ea typeface="Calibri"/>
                <a:cs typeface="Calibri"/>
                <a:sym typeface="Calibri"/>
              </a:rPr>
              <a:t>This example is for illustrative purposes only.</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 name="Shape 30"/>
        <p:cNvGrpSpPr/>
        <p:nvPr/>
      </p:nvGrpSpPr>
      <p:grpSpPr>
        <a:xfrm>
          <a:off x="0" y="0"/>
          <a:ext cx="0" cy="0"/>
          <a:chOff x="0" y="0"/>
          <a:chExt cx="0" cy="0"/>
        </a:xfrm>
      </p:grpSpPr>
      <p:sp>
        <p:nvSpPr>
          <p:cNvPr id="31" name="Google Shape;31;p2"/>
          <p:cNvSpPr txBox="1"/>
          <p:nvPr>
            <p:ph idx="1" type="body"/>
          </p:nvPr>
        </p:nvSpPr>
        <p:spPr>
          <a:xfrm>
            <a:off x="193382" y="1988840"/>
            <a:ext cx="9512561" cy="4536504"/>
          </a:xfrm>
          <a:prstGeom prst="rect">
            <a:avLst/>
          </a:prstGeom>
          <a:noFill/>
          <a:ln>
            <a:noFill/>
          </a:ln>
        </p:spPr>
        <p:txBody>
          <a:bodyPr anchorCtr="0" anchor="t" bIns="45700" lIns="91400" spcFirstLastPara="1" rIns="91400" wrap="square" tIns="45700">
            <a:normAutofit/>
          </a:bodyPr>
          <a:lstStyle/>
          <a:p>
            <a:pPr indent="0" lvl="0" marL="0" rtl="0" algn="l">
              <a:spcBef>
                <a:spcPts val="0"/>
              </a:spcBef>
              <a:spcAft>
                <a:spcPts val="0"/>
              </a:spcAft>
              <a:buNone/>
            </a:pPr>
            <a:r>
              <a:t/>
            </a:r>
            <a:endParaRPr/>
          </a:p>
          <a:p>
            <a:pPr indent="-285750" lvl="0" marL="285750" marR="0" rtl="0" algn="l">
              <a:lnSpc>
                <a:spcPct val="100000"/>
              </a:lnSpc>
              <a:spcBef>
                <a:spcPts val="0"/>
              </a:spcBef>
              <a:spcAft>
                <a:spcPts val="0"/>
              </a:spcAft>
              <a:buClr>
                <a:srgbClr val="06C3E2"/>
              </a:buClr>
              <a:buSzPts val="1500"/>
              <a:buFont typeface="Noto Sans Symbols"/>
              <a:buChar char="▪"/>
            </a:pPr>
            <a:r>
              <a:rPr lang="fr-FR"/>
              <a:t>Identification of the technology and the job/function - Some examples of topics to be addressed:</a:t>
            </a:r>
            <a:endParaRPr/>
          </a:p>
          <a:p>
            <a:pPr indent="-285750" lvl="1" marL="868856" marR="0" rtl="0" algn="l">
              <a:lnSpc>
                <a:spcPct val="100000"/>
              </a:lnSpc>
              <a:spcBef>
                <a:spcPts val="260"/>
              </a:spcBef>
              <a:spcAft>
                <a:spcPts val="0"/>
              </a:spcAft>
              <a:buClr>
                <a:srgbClr val="06C3E2"/>
              </a:buClr>
              <a:buSzPts val="1430"/>
              <a:buFont typeface="Arial"/>
              <a:buChar char="•"/>
            </a:pPr>
            <a:r>
              <a:rPr lang="fr-FR"/>
              <a:t>What job </a:t>
            </a:r>
            <a:r>
              <a:rPr lang="fr-FR" sz="1300"/>
              <a:t>or function are you targeting (description)? What are the expectations?</a:t>
            </a:r>
            <a:endParaRPr sz="1300"/>
          </a:p>
          <a:p>
            <a:pPr indent="-285750" lvl="1" marL="868856" marR="0" rtl="0" algn="l">
              <a:lnSpc>
                <a:spcPct val="100000"/>
              </a:lnSpc>
              <a:spcBef>
                <a:spcPts val="260"/>
              </a:spcBef>
              <a:spcAft>
                <a:spcPts val="0"/>
              </a:spcAft>
              <a:buClr>
                <a:srgbClr val="06C3E2"/>
              </a:buClr>
              <a:buSzPts val="1430"/>
              <a:buFont typeface="Arial"/>
              <a:buChar char="•"/>
            </a:pPr>
            <a:r>
              <a:rPr lang="fr-FR" sz="1300"/>
              <a:t>What tec</a:t>
            </a:r>
            <a:r>
              <a:rPr lang="fr-FR"/>
              <a:t>hnology have you selected for your application?</a:t>
            </a:r>
            <a:endParaRPr/>
          </a:p>
          <a:p>
            <a:pPr indent="0" lvl="0" marL="583106" rtl="0" algn="l">
              <a:spcBef>
                <a:spcPts val="260"/>
              </a:spcBef>
              <a:spcAft>
                <a:spcPts val="0"/>
              </a:spcAft>
              <a:buNone/>
            </a:pPr>
            <a:r>
              <a:t/>
            </a:r>
            <a:endParaRPr/>
          </a:p>
          <a:p>
            <a:pPr indent="-285750" lvl="0" marL="285750" marR="0" rtl="0" algn="l">
              <a:lnSpc>
                <a:spcPct val="100000"/>
              </a:lnSpc>
              <a:spcBef>
                <a:spcPts val="300"/>
              </a:spcBef>
              <a:spcAft>
                <a:spcPts val="0"/>
              </a:spcAft>
              <a:buClr>
                <a:srgbClr val="06C3E2"/>
              </a:buClr>
              <a:buSzPts val="1500"/>
              <a:buFont typeface="Noto Sans Symbols"/>
              <a:buChar char="▪"/>
            </a:pPr>
            <a:r>
              <a:rPr lang="fr-FR"/>
              <a:t>Description of the need and the challenges - Some examples of topics to address:</a:t>
            </a:r>
            <a:endParaRPr/>
          </a:p>
          <a:p>
            <a:pPr indent="-285750" lvl="1" marL="868856" marR="0" rtl="0" algn="l">
              <a:lnSpc>
                <a:spcPct val="100000"/>
              </a:lnSpc>
              <a:spcBef>
                <a:spcPts val="260"/>
              </a:spcBef>
              <a:spcAft>
                <a:spcPts val="0"/>
              </a:spcAft>
              <a:buClr>
                <a:srgbClr val="06C3E2"/>
              </a:buClr>
              <a:buSzPts val="1430"/>
              <a:buFont typeface="Arial"/>
              <a:buChar char="•"/>
            </a:pPr>
            <a:r>
              <a:rPr lang="fr-FR"/>
              <a:t>To which cha</a:t>
            </a:r>
            <a:r>
              <a:rPr lang="fr-FR" sz="1300"/>
              <a:t>llenges and evolutions (customer behavior, regulations, new technologies, etc...) does your application respond?</a:t>
            </a:r>
            <a:endParaRPr sz="1300"/>
          </a:p>
          <a:p>
            <a:pPr indent="-285750" lvl="1" marL="868856" marR="0" rtl="0" algn="l">
              <a:lnSpc>
                <a:spcPct val="100000"/>
              </a:lnSpc>
              <a:spcBef>
                <a:spcPts val="260"/>
              </a:spcBef>
              <a:spcAft>
                <a:spcPts val="0"/>
              </a:spcAft>
              <a:buClr>
                <a:srgbClr val="06C3E2"/>
              </a:buClr>
              <a:buSzPts val="1430"/>
              <a:buFont typeface="Arial"/>
              <a:buChar char="•"/>
            </a:pPr>
            <a:r>
              <a:rPr lang="fr-FR" sz="1300"/>
              <a:t>Link with sus</a:t>
            </a:r>
            <a:r>
              <a:rPr lang="fr-FR"/>
              <a:t>tainable development</a:t>
            </a:r>
            <a:endParaRPr/>
          </a:p>
          <a:p>
            <a:pPr indent="0" lvl="0" marL="583106" rtl="0" algn="l">
              <a:spcBef>
                <a:spcPts val="260"/>
              </a:spcBef>
              <a:spcAft>
                <a:spcPts val="0"/>
              </a:spcAft>
              <a:buNone/>
            </a:pPr>
            <a:r>
              <a:t/>
            </a:r>
            <a:endParaRPr/>
          </a:p>
          <a:p>
            <a:pPr indent="0" lvl="0" marL="583106" rtl="0" algn="l">
              <a:spcBef>
                <a:spcPts val="260"/>
              </a:spcBef>
              <a:spcAft>
                <a:spcPts val="0"/>
              </a:spcAft>
              <a:buNone/>
            </a:pPr>
            <a:r>
              <a:t/>
            </a:r>
            <a:endParaRPr/>
          </a:p>
          <a:p>
            <a:pPr indent="0" lvl="0" marL="583106" rtl="0" algn="l">
              <a:spcBef>
                <a:spcPts val="260"/>
              </a:spcBef>
              <a:spcAft>
                <a:spcPts val="0"/>
              </a:spcAft>
              <a:buNone/>
            </a:pPr>
            <a:r>
              <a:t/>
            </a:r>
            <a:endParaRPr/>
          </a:p>
          <a:p>
            <a:pPr indent="0" lvl="1" marL="583107" rtl="0" algn="l">
              <a:spcBef>
                <a:spcPts val="260"/>
              </a:spcBef>
              <a:spcAft>
                <a:spcPts val="0"/>
              </a:spcAft>
              <a:buClr>
                <a:srgbClr val="06C3E2"/>
              </a:buClr>
              <a:buSzPts val="1430"/>
              <a:buNone/>
            </a:pPr>
            <a:r>
              <a:t/>
            </a:r>
            <a:endParaRPr/>
          </a:p>
        </p:txBody>
      </p:sp>
      <p:sp>
        <p:nvSpPr>
          <p:cNvPr id="32" name="Google Shape;32;p2"/>
          <p:cNvSpPr txBox="1"/>
          <p:nvPr>
            <p:ph type="title"/>
          </p:nvPr>
        </p:nvSpPr>
        <p:spPr>
          <a:xfrm>
            <a:off x="991884" y="188640"/>
            <a:ext cx="8714060" cy="259565"/>
          </a:xfrm>
          <a:prstGeom prst="rect">
            <a:avLst/>
          </a:prstGeom>
          <a:noFill/>
          <a:ln>
            <a:noFill/>
          </a:ln>
        </p:spPr>
        <p:txBody>
          <a:bodyPr anchorCtr="0" anchor="t" bIns="45700" lIns="0" spcFirstLastPara="1" rIns="91400" wrap="square" tIns="45700">
            <a:noAutofit/>
          </a:bodyPr>
          <a:lstStyle/>
          <a:p>
            <a:pPr indent="0" lvl="0" marL="0" rtl="0" algn="l">
              <a:spcBef>
                <a:spcPts val="0"/>
              </a:spcBef>
              <a:spcAft>
                <a:spcPts val="0"/>
              </a:spcAft>
              <a:buNone/>
            </a:pPr>
            <a:r>
              <a:t/>
            </a:r>
            <a:endParaRPr/>
          </a:p>
        </p:txBody>
      </p:sp>
      <p:sp>
        <p:nvSpPr>
          <p:cNvPr id="33" name="Google Shape;33;p2"/>
          <p:cNvSpPr txBox="1"/>
          <p:nvPr>
            <p:ph idx="2" type="body"/>
          </p:nvPr>
        </p:nvSpPr>
        <p:spPr>
          <a:xfrm>
            <a:off x="992560" y="448205"/>
            <a:ext cx="8714060" cy="333131"/>
          </a:xfrm>
          <a:prstGeom prst="rect">
            <a:avLst/>
          </a:prstGeom>
          <a:noFill/>
          <a:ln>
            <a:noFill/>
          </a:ln>
        </p:spPr>
        <p:txBody>
          <a:bodyPr anchorCtr="0" anchor="t" bIns="45700" lIns="0" spcFirstLastPara="1" rIns="91400" wrap="square" tIns="45700">
            <a:normAutofit/>
          </a:bodyPr>
          <a:lstStyle/>
          <a:p>
            <a:pPr indent="0" lvl="0" marL="0" rtl="0" algn="l">
              <a:spcBef>
                <a:spcPts val="0"/>
              </a:spcBef>
              <a:spcAft>
                <a:spcPts val="0"/>
              </a:spcAft>
              <a:buClr>
                <a:schemeClr val="dk1"/>
              </a:buClr>
              <a:buSzPts val="1500"/>
              <a:buNone/>
            </a:pPr>
            <a:r>
              <a:t/>
            </a:r>
            <a:endParaRPr/>
          </a:p>
        </p:txBody>
      </p:sp>
      <p:grpSp>
        <p:nvGrpSpPr>
          <p:cNvPr id="34" name="Google Shape;34;p2"/>
          <p:cNvGrpSpPr/>
          <p:nvPr/>
        </p:nvGrpSpPr>
        <p:grpSpPr>
          <a:xfrm>
            <a:off x="-6673" y="1196752"/>
            <a:ext cx="9909255" cy="487310"/>
            <a:chOff x="-6673" y="1196752"/>
            <a:chExt cx="9909255" cy="487310"/>
          </a:xfrm>
        </p:grpSpPr>
        <p:sp>
          <p:nvSpPr>
            <p:cNvPr id="35" name="Google Shape;35;p2"/>
            <p:cNvSpPr/>
            <p:nvPr/>
          </p:nvSpPr>
          <p:spPr>
            <a:xfrm>
              <a:off x="-6673" y="1196752"/>
              <a:ext cx="9909255" cy="487310"/>
            </a:xfrm>
            <a:prstGeom prst="rect">
              <a:avLst/>
            </a:prstGeom>
            <a:solidFill>
              <a:srgbClr val="DFF2EF"/>
            </a:solidFill>
            <a:ln cap="flat" cmpd="sng" w="12700">
              <a:solidFill>
                <a:srgbClr val="EBF6F9"/>
              </a:solidFill>
              <a:prstDash val="solid"/>
              <a:round/>
              <a:headEnd len="sm" w="sm" type="none"/>
              <a:tailEnd len="sm" w="sm" type="none"/>
            </a:ln>
          </p:spPr>
          <p:txBody>
            <a:bodyPr anchorCtr="0" anchor="ctr" bIns="45700" lIns="91425" spcFirstLastPara="1" rIns="91425" wrap="square" tIns="45700">
              <a:noAutofit/>
            </a:bodyPr>
            <a:lstStyle/>
            <a:p>
              <a:pPr indent="0" lvl="0" marL="442913" marR="0" rtl="0" algn="l">
                <a:spcBef>
                  <a:spcPts val="0"/>
                </a:spcBef>
                <a:spcAft>
                  <a:spcPts val="0"/>
                </a:spcAft>
                <a:buNone/>
              </a:pPr>
              <a:r>
                <a:rPr b="1" lang="fr-FR" sz="1600">
                  <a:solidFill>
                    <a:schemeClr val="dk1"/>
                  </a:solidFill>
                  <a:latin typeface="Calibri"/>
                  <a:ea typeface="Calibri"/>
                  <a:cs typeface="Calibri"/>
                  <a:sym typeface="Calibri"/>
                </a:rPr>
                <a:t>Context - Identification of the technology, business/function and description of the need and challenges</a:t>
              </a:r>
              <a:endParaRPr/>
            </a:p>
          </p:txBody>
        </p:sp>
        <p:sp>
          <p:nvSpPr>
            <p:cNvPr id="36" name="Google Shape;36;p2"/>
            <p:cNvSpPr/>
            <p:nvPr/>
          </p:nvSpPr>
          <p:spPr>
            <a:xfrm>
              <a:off x="3417" y="1196752"/>
              <a:ext cx="432048" cy="487310"/>
            </a:xfrm>
            <a:prstGeom prst="homePlate">
              <a:avLst>
                <a:gd fmla="val 50000" name="adj"/>
              </a:avLst>
            </a:prstGeom>
            <a:solidFill>
              <a:schemeClr val="lt1"/>
            </a:solidFill>
            <a:ln cap="flat" cmpd="sng" w="25400">
              <a:solidFill>
                <a:srgbClr val="06C3E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fr-FR" sz="1600" u="none" cap="none" strike="noStrike">
                  <a:solidFill>
                    <a:schemeClr val="dk1"/>
                  </a:solidFill>
                  <a:latin typeface="Calibri"/>
                  <a:ea typeface="Calibri"/>
                  <a:cs typeface="Calibri"/>
                  <a:sym typeface="Calibri"/>
                </a:rPr>
                <a:t>1</a:t>
              </a:r>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 name="Shape 40"/>
        <p:cNvGrpSpPr/>
        <p:nvPr/>
      </p:nvGrpSpPr>
      <p:grpSpPr>
        <a:xfrm>
          <a:off x="0" y="0"/>
          <a:ext cx="0" cy="0"/>
          <a:chOff x="0" y="0"/>
          <a:chExt cx="0" cy="0"/>
        </a:xfrm>
      </p:grpSpPr>
      <p:sp>
        <p:nvSpPr>
          <p:cNvPr id="41" name="Google Shape;41;p3"/>
          <p:cNvSpPr txBox="1"/>
          <p:nvPr>
            <p:ph type="title"/>
          </p:nvPr>
        </p:nvSpPr>
        <p:spPr>
          <a:xfrm>
            <a:off x="991884" y="188640"/>
            <a:ext cx="8714060" cy="259565"/>
          </a:xfrm>
          <a:prstGeom prst="rect">
            <a:avLst/>
          </a:prstGeom>
          <a:noFill/>
          <a:ln>
            <a:noFill/>
          </a:ln>
        </p:spPr>
        <p:txBody>
          <a:bodyPr anchorCtr="0" anchor="t" bIns="45700" lIns="0" spcFirstLastPara="1" rIns="91400" wrap="square" tIns="45700">
            <a:noAutofit/>
          </a:bodyPr>
          <a:lstStyle/>
          <a:p>
            <a:pPr indent="0" lvl="0" marL="0" rtl="0" algn="l">
              <a:spcBef>
                <a:spcPts val="0"/>
              </a:spcBef>
              <a:spcAft>
                <a:spcPts val="0"/>
              </a:spcAft>
              <a:buNone/>
            </a:pPr>
            <a:r>
              <a:t/>
            </a:r>
            <a:endParaRPr/>
          </a:p>
        </p:txBody>
      </p:sp>
      <p:sp>
        <p:nvSpPr>
          <p:cNvPr id="42" name="Google Shape;42;p3"/>
          <p:cNvSpPr txBox="1"/>
          <p:nvPr>
            <p:ph idx="2" type="body"/>
          </p:nvPr>
        </p:nvSpPr>
        <p:spPr>
          <a:xfrm>
            <a:off x="992560" y="448205"/>
            <a:ext cx="8714060" cy="333131"/>
          </a:xfrm>
          <a:prstGeom prst="rect">
            <a:avLst/>
          </a:prstGeom>
          <a:noFill/>
          <a:ln>
            <a:noFill/>
          </a:ln>
        </p:spPr>
        <p:txBody>
          <a:bodyPr anchorCtr="0" anchor="t" bIns="45700" lIns="0" spcFirstLastPara="1" rIns="91400" wrap="square" tIns="45700">
            <a:normAutofit/>
          </a:bodyPr>
          <a:lstStyle/>
          <a:p>
            <a:pPr indent="0" lvl="0" marL="0" rtl="0" algn="l">
              <a:spcBef>
                <a:spcPts val="0"/>
              </a:spcBef>
              <a:spcAft>
                <a:spcPts val="0"/>
              </a:spcAft>
              <a:buClr>
                <a:schemeClr val="dk1"/>
              </a:buClr>
              <a:buSzPts val="1500"/>
              <a:buNone/>
            </a:pPr>
            <a:r>
              <a:t/>
            </a:r>
            <a:endParaRPr/>
          </a:p>
        </p:txBody>
      </p:sp>
      <p:grpSp>
        <p:nvGrpSpPr>
          <p:cNvPr id="43" name="Google Shape;43;p3"/>
          <p:cNvGrpSpPr/>
          <p:nvPr/>
        </p:nvGrpSpPr>
        <p:grpSpPr>
          <a:xfrm>
            <a:off x="561000" y="3284984"/>
            <a:ext cx="4391921" cy="360236"/>
            <a:chOff x="553360" y="1025828"/>
            <a:chExt cx="4337400" cy="302166"/>
          </a:xfrm>
        </p:grpSpPr>
        <p:sp>
          <p:nvSpPr>
            <p:cNvPr id="44" name="Google Shape;44;p3"/>
            <p:cNvSpPr txBox="1"/>
            <p:nvPr/>
          </p:nvSpPr>
          <p:spPr>
            <a:xfrm>
              <a:off x="553360" y="1025828"/>
              <a:ext cx="4337400" cy="253500"/>
            </a:xfrm>
            <a:prstGeom prst="rect">
              <a:avLst/>
            </a:prstGeom>
            <a:noFill/>
            <a:ln>
              <a:noFill/>
            </a:ln>
          </p:spPr>
          <p:txBody>
            <a:bodyPr anchorCtr="0" anchor="t" bIns="42925" lIns="85875" spcFirstLastPara="1" rIns="85875" wrap="square" tIns="42925">
              <a:spAutoFit/>
            </a:bodyPr>
            <a:lstStyle/>
            <a:p>
              <a:pPr indent="0" lvl="0" marL="0" marR="0" rtl="0" algn="l">
                <a:spcBef>
                  <a:spcPts val="0"/>
                </a:spcBef>
                <a:spcAft>
                  <a:spcPts val="0"/>
                </a:spcAft>
                <a:buSzPts val="1100"/>
                <a:buNone/>
              </a:pPr>
              <a:r>
                <a:rPr b="1" lang="fr-FR">
                  <a:solidFill>
                    <a:schemeClr val="dk1"/>
                  </a:solidFill>
                  <a:latin typeface="Calibri"/>
                  <a:ea typeface="Calibri"/>
                  <a:cs typeface="Calibri"/>
                  <a:sym typeface="Calibri"/>
                </a:rPr>
                <a:t>Block diagram</a:t>
              </a:r>
              <a:endParaRPr b="1">
                <a:solidFill>
                  <a:schemeClr val="dk1"/>
                </a:solidFill>
                <a:latin typeface="Calibri"/>
                <a:ea typeface="Calibri"/>
                <a:cs typeface="Calibri"/>
                <a:sym typeface="Calibri"/>
              </a:endParaRPr>
            </a:p>
          </p:txBody>
        </p:sp>
        <p:cxnSp>
          <p:nvCxnSpPr>
            <p:cNvPr id="45" name="Google Shape;45;p3"/>
            <p:cNvCxnSpPr/>
            <p:nvPr/>
          </p:nvCxnSpPr>
          <p:spPr>
            <a:xfrm>
              <a:off x="580172" y="1327994"/>
              <a:ext cx="4241946" cy="0"/>
            </a:xfrm>
            <a:prstGeom prst="straightConnector1">
              <a:avLst/>
            </a:prstGeom>
            <a:noFill/>
            <a:ln cap="flat" cmpd="sng" w="12700">
              <a:solidFill>
                <a:srgbClr val="06C3E2"/>
              </a:solidFill>
              <a:prstDash val="solid"/>
              <a:round/>
              <a:headEnd len="sm" w="sm" type="none"/>
              <a:tailEnd len="sm" w="sm" type="none"/>
            </a:ln>
          </p:spPr>
        </p:cxnSp>
      </p:grpSp>
      <p:grpSp>
        <p:nvGrpSpPr>
          <p:cNvPr id="46" name="Google Shape;46;p3"/>
          <p:cNvGrpSpPr/>
          <p:nvPr/>
        </p:nvGrpSpPr>
        <p:grpSpPr>
          <a:xfrm>
            <a:off x="5025496" y="3284984"/>
            <a:ext cx="4391921" cy="360236"/>
            <a:chOff x="553360" y="1025828"/>
            <a:chExt cx="4337400" cy="302166"/>
          </a:xfrm>
        </p:grpSpPr>
        <p:sp>
          <p:nvSpPr>
            <p:cNvPr id="47" name="Google Shape;47;p3"/>
            <p:cNvSpPr txBox="1"/>
            <p:nvPr/>
          </p:nvSpPr>
          <p:spPr>
            <a:xfrm>
              <a:off x="553360" y="1025828"/>
              <a:ext cx="4337400" cy="253500"/>
            </a:xfrm>
            <a:prstGeom prst="rect">
              <a:avLst/>
            </a:prstGeom>
            <a:noFill/>
            <a:ln>
              <a:noFill/>
            </a:ln>
          </p:spPr>
          <p:txBody>
            <a:bodyPr anchorCtr="0" anchor="t" bIns="42925" lIns="85875" spcFirstLastPara="1" rIns="85875" wrap="square" tIns="42925">
              <a:spAutoFit/>
            </a:bodyPr>
            <a:lstStyle/>
            <a:p>
              <a:pPr indent="0" lvl="0" marL="0" marR="0" rtl="0" algn="l">
                <a:spcBef>
                  <a:spcPts val="0"/>
                </a:spcBef>
                <a:spcAft>
                  <a:spcPts val="0"/>
                </a:spcAft>
                <a:buSzPts val="1100"/>
                <a:buNone/>
              </a:pPr>
              <a:r>
                <a:rPr b="1" lang="fr-FR">
                  <a:solidFill>
                    <a:schemeClr val="dk1"/>
                  </a:solidFill>
                  <a:latin typeface="Calibri"/>
                  <a:ea typeface="Calibri"/>
                  <a:cs typeface="Calibri"/>
                  <a:sym typeface="Calibri"/>
                </a:rPr>
                <a:t>Legend / Explanations</a:t>
              </a:r>
              <a:endParaRPr b="1">
                <a:solidFill>
                  <a:schemeClr val="dk1"/>
                </a:solidFill>
                <a:latin typeface="Calibri"/>
                <a:ea typeface="Calibri"/>
                <a:cs typeface="Calibri"/>
                <a:sym typeface="Calibri"/>
              </a:endParaRPr>
            </a:p>
          </p:txBody>
        </p:sp>
        <p:cxnSp>
          <p:nvCxnSpPr>
            <p:cNvPr id="48" name="Google Shape;48;p3"/>
            <p:cNvCxnSpPr/>
            <p:nvPr/>
          </p:nvCxnSpPr>
          <p:spPr>
            <a:xfrm>
              <a:off x="580172" y="1327994"/>
              <a:ext cx="4241946" cy="0"/>
            </a:xfrm>
            <a:prstGeom prst="straightConnector1">
              <a:avLst/>
            </a:prstGeom>
            <a:noFill/>
            <a:ln cap="flat" cmpd="sng" w="12700">
              <a:solidFill>
                <a:srgbClr val="06C3E2"/>
              </a:solidFill>
              <a:prstDash val="solid"/>
              <a:round/>
              <a:headEnd len="sm" w="sm" type="none"/>
              <a:tailEnd len="sm" w="sm" type="none"/>
            </a:ln>
          </p:spPr>
        </p:cxnSp>
      </p:grpSp>
      <p:grpSp>
        <p:nvGrpSpPr>
          <p:cNvPr id="49" name="Google Shape;49;p3"/>
          <p:cNvGrpSpPr/>
          <p:nvPr/>
        </p:nvGrpSpPr>
        <p:grpSpPr>
          <a:xfrm>
            <a:off x="5421560" y="4009912"/>
            <a:ext cx="3924417" cy="2371416"/>
            <a:chOff x="5421560" y="4009912"/>
            <a:chExt cx="3924417" cy="2371416"/>
          </a:xfrm>
        </p:grpSpPr>
        <p:sp>
          <p:nvSpPr>
            <p:cNvPr id="50" name="Google Shape;50;p3"/>
            <p:cNvSpPr/>
            <p:nvPr/>
          </p:nvSpPr>
          <p:spPr>
            <a:xfrm>
              <a:off x="5421560" y="4073481"/>
              <a:ext cx="180000" cy="180000"/>
            </a:xfrm>
            <a:prstGeom prst="rect">
              <a:avLst/>
            </a:prstGeom>
            <a:solidFill>
              <a:schemeClr val="dk1"/>
            </a:solidFill>
            <a:ln>
              <a:noFill/>
            </a:ln>
          </p:spPr>
          <p:txBody>
            <a:bodyPr anchorCtr="0" anchor="ctr" bIns="44675" lIns="89350" spcFirstLastPara="1" rIns="89350" wrap="square" tIns="44675">
              <a:noAutofit/>
            </a:bodyPr>
            <a:lstStyle/>
            <a:p>
              <a:pPr indent="0" lvl="0" marL="0" marR="0" rtl="0" algn="ctr">
                <a:spcBef>
                  <a:spcPts val="0"/>
                </a:spcBef>
                <a:spcAft>
                  <a:spcPts val="0"/>
                </a:spcAft>
                <a:buNone/>
              </a:pPr>
              <a:r>
                <a:rPr b="1" i="0" lang="fr-FR" sz="1000" u="none" cap="none" strike="noStrike">
                  <a:solidFill>
                    <a:schemeClr val="lt1"/>
                  </a:solidFill>
                  <a:latin typeface="Calibri"/>
                  <a:ea typeface="Calibri"/>
                  <a:cs typeface="Calibri"/>
                  <a:sym typeface="Calibri"/>
                </a:rPr>
                <a:t>1</a:t>
              </a:r>
              <a:endParaRPr/>
            </a:p>
          </p:txBody>
        </p:sp>
        <p:sp>
          <p:nvSpPr>
            <p:cNvPr id="51" name="Google Shape;51;p3"/>
            <p:cNvSpPr/>
            <p:nvPr/>
          </p:nvSpPr>
          <p:spPr>
            <a:xfrm>
              <a:off x="5421560" y="4545144"/>
              <a:ext cx="180000" cy="180000"/>
            </a:xfrm>
            <a:prstGeom prst="rect">
              <a:avLst/>
            </a:prstGeom>
            <a:solidFill>
              <a:schemeClr val="dk1"/>
            </a:solidFill>
            <a:ln>
              <a:noFill/>
            </a:ln>
          </p:spPr>
          <p:txBody>
            <a:bodyPr anchorCtr="0" anchor="ctr" bIns="44675" lIns="89350" spcFirstLastPara="1" rIns="89350" wrap="square" tIns="44675">
              <a:noAutofit/>
            </a:bodyPr>
            <a:lstStyle/>
            <a:p>
              <a:pPr indent="0" lvl="0" marL="0" marR="0" rtl="0" algn="ctr">
                <a:spcBef>
                  <a:spcPts val="0"/>
                </a:spcBef>
                <a:spcAft>
                  <a:spcPts val="0"/>
                </a:spcAft>
                <a:buNone/>
              </a:pPr>
              <a:r>
                <a:rPr b="1" i="0" lang="fr-FR" sz="1000" u="none" cap="none" strike="noStrike">
                  <a:solidFill>
                    <a:schemeClr val="lt1"/>
                  </a:solidFill>
                  <a:latin typeface="Calibri"/>
                  <a:ea typeface="Calibri"/>
                  <a:cs typeface="Calibri"/>
                  <a:sym typeface="Calibri"/>
                </a:rPr>
                <a:t>2</a:t>
              </a:r>
              <a:endParaRPr/>
            </a:p>
          </p:txBody>
        </p:sp>
        <p:sp>
          <p:nvSpPr>
            <p:cNvPr id="52" name="Google Shape;52;p3"/>
            <p:cNvSpPr/>
            <p:nvPr/>
          </p:nvSpPr>
          <p:spPr>
            <a:xfrm>
              <a:off x="5421560" y="5049200"/>
              <a:ext cx="180000" cy="180000"/>
            </a:xfrm>
            <a:prstGeom prst="rect">
              <a:avLst/>
            </a:prstGeom>
            <a:solidFill>
              <a:schemeClr val="dk1"/>
            </a:solidFill>
            <a:ln>
              <a:noFill/>
            </a:ln>
          </p:spPr>
          <p:txBody>
            <a:bodyPr anchorCtr="0" anchor="ctr" bIns="44675" lIns="89350" spcFirstLastPara="1" rIns="89350" wrap="square" tIns="44675">
              <a:noAutofit/>
            </a:bodyPr>
            <a:lstStyle/>
            <a:p>
              <a:pPr indent="0" lvl="0" marL="0" marR="0" rtl="0" algn="ctr">
                <a:spcBef>
                  <a:spcPts val="0"/>
                </a:spcBef>
                <a:spcAft>
                  <a:spcPts val="0"/>
                </a:spcAft>
                <a:buNone/>
              </a:pPr>
              <a:r>
                <a:rPr b="1" i="0" lang="fr-FR" sz="1000" u="none" cap="none" strike="noStrike">
                  <a:solidFill>
                    <a:schemeClr val="lt1"/>
                  </a:solidFill>
                  <a:latin typeface="Calibri"/>
                  <a:ea typeface="Calibri"/>
                  <a:cs typeface="Calibri"/>
                  <a:sym typeface="Calibri"/>
                </a:rPr>
                <a:t>3</a:t>
              </a:r>
              <a:endParaRPr/>
            </a:p>
          </p:txBody>
        </p:sp>
        <p:sp>
          <p:nvSpPr>
            <p:cNvPr id="53" name="Google Shape;53;p3"/>
            <p:cNvSpPr/>
            <p:nvPr/>
          </p:nvSpPr>
          <p:spPr>
            <a:xfrm>
              <a:off x="5421560" y="5562346"/>
              <a:ext cx="180000" cy="180000"/>
            </a:xfrm>
            <a:prstGeom prst="rect">
              <a:avLst/>
            </a:prstGeom>
            <a:solidFill>
              <a:schemeClr val="dk1"/>
            </a:solidFill>
            <a:ln>
              <a:noFill/>
            </a:ln>
          </p:spPr>
          <p:txBody>
            <a:bodyPr anchorCtr="0" anchor="ctr" bIns="44675" lIns="89350" spcFirstLastPara="1" rIns="89350" wrap="square" tIns="44675">
              <a:noAutofit/>
            </a:bodyPr>
            <a:lstStyle/>
            <a:p>
              <a:pPr indent="0" lvl="0" marL="0" marR="0" rtl="0" algn="ctr">
                <a:spcBef>
                  <a:spcPts val="0"/>
                </a:spcBef>
                <a:spcAft>
                  <a:spcPts val="0"/>
                </a:spcAft>
                <a:buNone/>
              </a:pPr>
              <a:r>
                <a:rPr b="1" i="0" lang="fr-FR" sz="1000" u="none" cap="none" strike="noStrike">
                  <a:solidFill>
                    <a:schemeClr val="lt1"/>
                  </a:solidFill>
                  <a:latin typeface="Calibri"/>
                  <a:ea typeface="Calibri"/>
                  <a:cs typeface="Calibri"/>
                  <a:sym typeface="Calibri"/>
                </a:rPr>
                <a:t>4</a:t>
              </a:r>
              <a:endParaRPr/>
            </a:p>
          </p:txBody>
        </p:sp>
        <p:sp>
          <p:nvSpPr>
            <p:cNvPr id="54" name="Google Shape;54;p3"/>
            <p:cNvSpPr/>
            <p:nvPr/>
          </p:nvSpPr>
          <p:spPr>
            <a:xfrm>
              <a:off x="5421560" y="6057312"/>
              <a:ext cx="180000" cy="180000"/>
            </a:xfrm>
            <a:prstGeom prst="rect">
              <a:avLst/>
            </a:prstGeom>
            <a:solidFill>
              <a:schemeClr val="dk1"/>
            </a:solidFill>
            <a:ln>
              <a:noFill/>
            </a:ln>
          </p:spPr>
          <p:txBody>
            <a:bodyPr anchorCtr="0" anchor="ctr" bIns="44675" lIns="89350" spcFirstLastPara="1" rIns="89350" wrap="square" tIns="44675">
              <a:noAutofit/>
            </a:bodyPr>
            <a:lstStyle/>
            <a:p>
              <a:pPr indent="0" lvl="0" marL="0" marR="0" rtl="0" algn="ctr">
                <a:spcBef>
                  <a:spcPts val="0"/>
                </a:spcBef>
                <a:spcAft>
                  <a:spcPts val="0"/>
                </a:spcAft>
                <a:buNone/>
              </a:pPr>
              <a:r>
                <a:rPr b="1" i="0" lang="fr-FR" sz="1000" u="none" cap="none" strike="noStrike">
                  <a:solidFill>
                    <a:schemeClr val="lt1"/>
                  </a:solidFill>
                  <a:latin typeface="Calibri"/>
                  <a:ea typeface="Calibri"/>
                  <a:cs typeface="Calibri"/>
                  <a:sym typeface="Calibri"/>
                </a:rPr>
                <a:t>5</a:t>
              </a:r>
              <a:endParaRPr/>
            </a:p>
          </p:txBody>
        </p:sp>
        <p:sp>
          <p:nvSpPr>
            <p:cNvPr id="55" name="Google Shape;55;p3"/>
            <p:cNvSpPr txBox="1"/>
            <p:nvPr/>
          </p:nvSpPr>
          <p:spPr>
            <a:xfrm>
              <a:off x="5601561" y="4009912"/>
              <a:ext cx="3744416" cy="237141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100"/>
                <a:buFont typeface="Arial"/>
                <a:buNone/>
              </a:pPr>
              <a:r>
                <a:rPr i="1" lang="fr-FR" sz="1100" u="sng">
                  <a:solidFill>
                    <a:schemeClr val="dk1"/>
                  </a:solidFill>
                  <a:latin typeface="Calibri"/>
                  <a:ea typeface="Calibri"/>
                  <a:cs typeface="Calibri"/>
                  <a:sym typeface="Calibri"/>
                </a:rPr>
                <a:t>Step 1 name: description</a:t>
              </a:r>
              <a:endParaRPr i="1" sz="1100" u="sng">
                <a:solidFill>
                  <a:schemeClr val="dk1"/>
                </a:solidFill>
                <a:latin typeface="Calibri"/>
                <a:ea typeface="Calibri"/>
                <a:cs typeface="Calibri"/>
                <a:sym typeface="Calibri"/>
              </a:endParaRPr>
            </a:p>
            <a:p>
              <a:pPr indent="0" lvl="0" marL="0" marR="0" rtl="0" algn="l">
                <a:spcBef>
                  <a:spcPts val="0"/>
                </a:spcBef>
                <a:spcAft>
                  <a:spcPts val="0"/>
                </a:spcAft>
                <a:buClr>
                  <a:schemeClr val="dk1"/>
                </a:buClr>
                <a:buSzPts val="1100"/>
                <a:buFont typeface="Arial"/>
                <a:buNone/>
              </a:pPr>
              <a:r>
                <a:t/>
              </a:r>
              <a:endParaRPr i="1" sz="1100" u="sng">
                <a:solidFill>
                  <a:schemeClr val="dk1"/>
                </a:solidFill>
                <a:latin typeface="Calibri"/>
                <a:ea typeface="Calibri"/>
                <a:cs typeface="Calibri"/>
                <a:sym typeface="Calibri"/>
              </a:endParaRPr>
            </a:p>
            <a:p>
              <a:pPr indent="0" lvl="0" marL="0" marR="0" rtl="0" algn="l">
                <a:spcBef>
                  <a:spcPts val="0"/>
                </a:spcBef>
                <a:spcAft>
                  <a:spcPts val="0"/>
                </a:spcAft>
                <a:buClr>
                  <a:schemeClr val="dk1"/>
                </a:buClr>
                <a:buSzPts val="1100"/>
                <a:buFont typeface="Arial"/>
                <a:buNone/>
              </a:pPr>
              <a:r>
                <a:t/>
              </a:r>
              <a:endParaRPr i="1" sz="1100" u="sng">
                <a:solidFill>
                  <a:schemeClr val="dk1"/>
                </a:solidFill>
                <a:latin typeface="Calibri"/>
                <a:ea typeface="Calibri"/>
                <a:cs typeface="Calibri"/>
                <a:sym typeface="Calibri"/>
              </a:endParaRPr>
            </a:p>
            <a:p>
              <a:pPr indent="0" lvl="0" marL="0" marR="0" rtl="0" algn="l">
                <a:spcBef>
                  <a:spcPts val="0"/>
                </a:spcBef>
                <a:spcAft>
                  <a:spcPts val="0"/>
                </a:spcAft>
                <a:buClr>
                  <a:schemeClr val="dk1"/>
                </a:buClr>
                <a:buSzPts val="1100"/>
                <a:buFont typeface="Arial"/>
                <a:buNone/>
              </a:pPr>
              <a:r>
                <a:rPr i="1" lang="fr-FR" sz="1100" u="sng">
                  <a:solidFill>
                    <a:schemeClr val="dk1"/>
                  </a:solidFill>
                  <a:latin typeface="Calibri"/>
                  <a:ea typeface="Calibri"/>
                  <a:cs typeface="Calibri"/>
                  <a:sym typeface="Calibri"/>
                </a:rPr>
                <a:t>Step 2 name: description</a:t>
              </a:r>
              <a:endParaRPr i="1" sz="1100" u="sng">
                <a:solidFill>
                  <a:schemeClr val="dk1"/>
                </a:solidFill>
                <a:latin typeface="Calibri"/>
                <a:ea typeface="Calibri"/>
                <a:cs typeface="Calibri"/>
                <a:sym typeface="Calibri"/>
              </a:endParaRPr>
            </a:p>
            <a:p>
              <a:pPr indent="0" lvl="0" marL="0" marR="0" rtl="0" algn="l">
                <a:spcBef>
                  <a:spcPts val="0"/>
                </a:spcBef>
                <a:spcAft>
                  <a:spcPts val="0"/>
                </a:spcAft>
                <a:buClr>
                  <a:schemeClr val="dk1"/>
                </a:buClr>
                <a:buSzPts val="1100"/>
                <a:buFont typeface="Arial"/>
                <a:buNone/>
              </a:pPr>
              <a:r>
                <a:t/>
              </a:r>
              <a:endParaRPr i="1" sz="1100" u="sng">
                <a:solidFill>
                  <a:schemeClr val="dk1"/>
                </a:solidFill>
                <a:latin typeface="Calibri"/>
                <a:ea typeface="Calibri"/>
                <a:cs typeface="Calibri"/>
                <a:sym typeface="Calibri"/>
              </a:endParaRPr>
            </a:p>
            <a:p>
              <a:pPr indent="0" lvl="0" marL="0" marR="0" rtl="0" algn="l">
                <a:spcBef>
                  <a:spcPts val="0"/>
                </a:spcBef>
                <a:spcAft>
                  <a:spcPts val="0"/>
                </a:spcAft>
                <a:buClr>
                  <a:schemeClr val="dk1"/>
                </a:buClr>
                <a:buSzPts val="1100"/>
                <a:buFont typeface="Arial"/>
                <a:buNone/>
              </a:pPr>
              <a:r>
                <a:t/>
              </a:r>
              <a:endParaRPr i="1" sz="1100" u="sng">
                <a:solidFill>
                  <a:schemeClr val="dk1"/>
                </a:solidFill>
                <a:latin typeface="Calibri"/>
                <a:ea typeface="Calibri"/>
                <a:cs typeface="Calibri"/>
                <a:sym typeface="Calibri"/>
              </a:endParaRPr>
            </a:p>
            <a:p>
              <a:pPr indent="0" lvl="0" marL="0" marR="0" rtl="0" algn="l">
                <a:spcBef>
                  <a:spcPts val="0"/>
                </a:spcBef>
                <a:spcAft>
                  <a:spcPts val="0"/>
                </a:spcAft>
                <a:buClr>
                  <a:schemeClr val="dk1"/>
                </a:buClr>
                <a:buSzPts val="1100"/>
                <a:buFont typeface="Arial"/>
                <a:buNone/>
              </a:pPr>
              <a:r>
                <a:rPr i="1" lang="fr-FR" sz="1100" u="sng">
                  <a:solidFill>
                    <a:schemeClr val="dk1"/>
                  </a:solidFill>
                  <a:latin typeface="Calibri"/>
                  <a:ea typeface="Calibri"/>
                  <a:cs typeface="Calibri"/>
                  <a:sym typeface="Calibri"/>
                </a:rPr>
                <a:t>Step 3 name: description</a:t>
              </a:r>
              <a:endParaRPr i="1" sz="1100" u="sng">
                <a:solidFill>
                  <a:schemeClr val="dk1"/>
                </a:solidFill>
                <a:latin typeface="Calibri"/>
                <a:ea typeface="Calibri"/>
                <a:cs typeface="Calibri"/>
                <a:sym typeface="Calibri"/>
              </a:endParaRPr>
            </a:p>
            <a:p>
              <a:pPr indent="0" lvl="0" marL="0" marR="0" rtl="0" algn="l">
                <a:spcBef>
                  <a:spcPts val="0"/>
                </a:spcBef>
                <a:spcAft>
                  <a:spcPts val="0"/>
                </a:spcAft>
                <a:buClr>
                  <a:schemeClr val="dk1"/>
                </a:buClr>
                <a:buSzPts val="1100"/>
                <a:buFont typeface="Arial"/>
                <a:buNone/>
              </a:pPr>
              <a:r>
                <a:t/>
              </a:r>
              <a:endParaRPr i="1" sz="1100" u="sng">
                <a:solidFill>
                  <a:schemeClr val="dk1"/>
                </a:solidFill>
                <a:latin typeface="Calibri"/>
                <a:ea typeface="Calibri"/>
                <a:cs typeface="Calibri"/>
                <a:sym typeface="Calibri"/>
              </a:endParaRPr>
            </a:p>
            <a:p>
              <a:pPr indent="0" lvl="0" marL="0" marR="0" rtl="0" algn="l">
                <a:spcBef>
                  <a:spcPts val="0"/>
                </a:spcBef>
                <a:spcAft>
                  <a:spcPts val="0"/>
                </a:spcAft>
                <a:buClr>
                  <a:schemeClr val="dk1"/>
                </a:buClr>
                <a:buSzPts val="1100"/>
                <a:buFont typeface="Arial"/>
                <a:buNone/>
              </a:pPr>
              <a:r>
                <a:t/>
              </a:r>
              <a:endParaRPr i="1" sz="1100" u="sng">
                <a:solidFill>
                  <a:schemeClr val="dk1"/>
                </a:solidFill>
                <a:latin typeface="Calibri"/>
                <a:ea typeface="Calibri"/>
                <a:cs typeface="Calibri"/>
                <a:sym typeface="Calibri"/>
              </a:endParaRPr>
            </a:p>
            <a:p>
              <a:pPr indent="0" lvl="0" marL="0" marR="0" rtl="0" algn="l">
                <a:spcBef>
                  <a:spcPts val="0"/>
                </a:spcBef>
                <a:spcAft>
                  <a:spcPts val="0"/>
                </a:spcAft>
                <a:buClr>
                  <a:schemeClr val="dk1"/>
                </a:buClr>
                <a:buSzPts val="1100"/>
                <a:buFont typeface="Arial"/>
                <a:buNone/>
              </a:pPr>
              <a:r>
                <a:rPr i="1" lang="fr-FR" sz="1100" u="sng">
                  <a:solidFill>
                    <a:schemeClr val="dk1"/>
                  </a:solidFill>
                  <a:latin typeface="Calibri"/>
                  <a:ea typeface="Calibri"/>
                  <a:cs typeface="Calibri"/>
                  <a:sym typeface="Calibri"/>
                </a:rPr>
                <a:t>Step 4 name: description</a:t>
              </a:r>
              <a:endParaRPr i="1" sz="1100" u="sng">
                <a:solidFill>
                  <a:schemeClr val="dk1"/>
                </a:solidFill>
                <a:latin typeface="Calibri"/>
                <a:ea typeface="Calibri"/>
                <a:cs typeface="Calibri"/>
                <a:sym typeface="Calibri"/>
              </a:endParaRPr>
            </a:p>
            <a:p>
              <a:pPr indent="0" lvl="0" marL="0" marR="0" rtl="0" algn="l">
                <a:spcBef>
                  <a:spcPts val="0"/>
                </a:spcBef>
                <a:spcAft>
                  <a:spcPts val="0"/>
                </a:spcAft>
                <a:buClr>
                  <a:schemeClr val="dk1"/>
                </a:buClr>
                <a:buSzPts val="1100"/>
                <a:buFont typeface="Arial"/>
                <a:buNone/>
              </a:pPr>
              <a:r>
                <a:t/>
              </a:r>
              <a:endParaRPr i="1" sz="1100" u="sng">
                <a:solidFill>
                  <a:schemeClr val="dk1"/>
                </a:solidFill>
                <a:latin typeface="Calibri"/>
                <a:ea typeface="Calibri"/>
                <a:cs typeface="Calibri"/>
                <a:sym typeface="Calibri"/>
              </a:endParaRPr>
            </a:p>
            <a:p>
              <a:pPr indent="0" lvl="0" marL="0" marR="0" rtl="0" algn="l">
                <a:spcBef>
                  <a:spcPts val="0"/>
                </a:spcBef>
                <a:spcAft>
                  <a:spcPts val="0"/>
                </a:spcAft>
                <a:buClr>
                  <a:schemeClr val="dk1"/>
                </a:buClr>
                <a:buSzPts val="1100"/>
                <a:buFont typeface="Arial"/>
                <a:buNone/>
              </a:pPr>
              <a:r>
                <a:t/>
              </a:r>
              <a:endParaRPr i="1" sz="1100" u="sng">
                <a:solidFill>
                  <a:schemeClr val="dk1"/>
                </a:solidFill>
                <a:latin typeface="Calibri"/>
                <a:ea typeface="Calibri"/>
                <a:cs typeface="Calibri"/>
                <a:sym typeface="Calibri"/>
              </a:endParaRPr>
            </a:p>
            <a:p>
              <a:pPr indent="0" lvl="0" marL="0" marR="0" rtl="0" algn="l">
                <a:spcBef>
                  <a:spcPts val="0"/>
                </a:spcBef>
                <a:spcAft>
                  <a:spcPts val="0"/>
                </a:spcAft>
                <a:buClr>
                  <a:schemeClr val="dk1"/>
                </a:buClr>
                <a:buSzPts val="1100"/>
                <a:buFont typeface="Arial"/>
                <a:buNone/>
              </a:pPr>
              <a:r>
                <a:rPr i="1" lang="fr-FR" sz="1100" u="sng">
                  <a:solidFill>
                    <a:schemeClr val="dk1"/>
                  </a:solidFill>
                  <a:latin typeface="Calibri"/>
                  <a:ea typeface="Calibri"/>
                  <a:cs typeface="Calibri"/>
                  <a:sym typeface="Calibri"/>
                </a:rPr>
                <a:t>Step 5 name: description</a:t>
              </a:r>
              <a:endParaRPr i="1" sz="1100" u="sng">
                <a:solidFill>
                  <a:schemeClr val="dk1"/>
                </a:solidFill>
                <a:latin typeface="Calibri"/>
                <a:ea typeface="Calibri"/>
                <a:cs typeface="Calibri"/>
                <a:sym typeface="Calibri"/>
              </a:endParaRPr>
            </a:p>
            <a:p>
              <a:pPr indent="0" lvl="0" marL="0" marR="0" rtl="0" algn="l">
                <a:spcBef>
                  <a:spcPts val="0"/>
                </a:spcBef>
                <a:spcAft>
                  <a:spcPts val="0"/>
                </a:spcAft>
                <a:buClr>
                  <a:schemeClr val="dk1"/>
                </a:buClr>
                <a:buSzPts val="1100"/>
                <a:buFont typeface="Arial"/>
                <a:buNone/>
              </a:pPr>
              <a:r>
                <a:t/>
              </a:r>
              <a:endParaRPr i="1" sz="1100" u="sng">
                <a:solidFill>
                  <a:schemeClr val="dk1"/>
                </a:solidFill>
                <a:latin typeface="Calibri"/>
                <a:ea typeface="Calibri"/>
                <a:cs typeface="Calibri"/>
                <a:sym typeface="Calibri"/>
              </a:endParaRPr>
            </a:p>
            <a:p>
              <a:pPr indent="0" lvl="0" marL="0" marR="0" rtl="0" algn="l">
                <a:spcBef>
                  <a:spcPts val="0"/>
                </a:spcBef>
                <a:spcAft>
                  <a:spcPts val="0"/>
                </a:spcAft>
                <a:buClr>
                  <a:schemeClr val="dk1"/>
                </a:buClr>
                <a:buSzPts val="1100"/>
                <a:buFont typeface="Arial"/>
                <a:buNone/>
              </a:pPr>
              <a:r>
                <a:t/>
              </a:r>
              <a:endParaRPr i="1" sz="1100" u="sng">
                <a:solidFill>
                  <a:schemeClr val="dk1"/>
                </a:solidFill>
                <a:latin typeface="Calibri"/>
                <a:ea typeface="Calibri"/>
                <a:cs typeface="Calibri"/>
                <a:sym typeface="Calibri"/>
              </a:endParaRPr>
            </a:p>
            <a:p>
              <a:pPr indent="0" lvl="0" marL="0" marR="0" rtl="0" algn="l">
                <a:spcBef>
                  <a:spcPts val="0"/>
                </a:spcBef>
                <a:spcAft>
                  <a:spcPts val="0"/>
                </a:spcAft>
                <a:buClr>
                  <a:schemeClr val="dk1"/>
                </a:buClr>
                <a:buSzPts val="1100"/>
                <a:buFont typeface="Arial"/>
                <a:buNone/>
              </a:pPr>
              <a:r>
                <a:t/>
              </a:r>
              <a:endParaRPr i="1" sz="1100" u="sng">
                <a:solidFill>
                  <a:schemeClr val="dk1"/>
                </a:solidFill>
                <a:latin typeface="Calibri"/>
                <a:ea typeface="Calibri"/>
                <a:cs typeface="Calibri"/>
                <a:sym typeface="Calibri"/>
              </a:endParaRPr>
            </a:p>
            <a:p>
              <a:pPr indent="0" lvl="0" marL="0" marR="0" rtl="0" algn="l">
                <a:spcBef>
                  <a:spcPts val="0"/>
                </a:spcBef>
                <a:spcAft>
                  <a:spcPts val="0"/>
                </a:spcAft>
                <a:buClr>
                  <a:schemeClr val="dk1"/>
                </a:buClr>
                <a:buSzPts val="1100"/>
                <a:buFont typeface="Arial"/>
                <a:buNone/>
              </a:pPr>
              <a:r>
                <a:t/>
              </a:r>
              <a:endParaRPr i="1" sz="1100" u="sng">
                <a:solidFill>
                  <a:schemeClr val="dk1"/>
                </a:solidFill>
                <a:latin typeface="Calibri"/>
                <a:ea typeface="Calibri"/>
                <a:cs typeface="Calibri"/>
                <a:sym typeface="Calibri"/>
              </a:endParaRPr>
            </a:p>
            <a:p>
              <a:pPr indent="0" lvl="0" marL="0" marR="0" rtl="0" algn="l">
                <a:spcBef>
                  <a:spcPts val="0"/>
                </a:spcBef>
                <a:spcAft>
                  <a:spcPts val="0"/>
                </a:spcAft>
                <a:buNone/>
              </a:pPr>
              <a:r>
                <a:t/>
              </a:r>
              <a:endParaRPr i="1" sz="1100" u="sng">
                <a:solidFill>
                  <a:schemeClr val="dk1"/>
                </a:solidFill>
                <a:latin typeface="Calibri"/>
                <a:ea typeface="Calibri"/>
                <a:cs typeface="Calibri"/>
                <a:sym typeface="Calibri"/>
              </a:endParaRPr>
            </a:p>
          </p:txBody>
        </p:sp>
      </p:grpSp>
      <p:grpSp>
        <p:nvGrpSpPr>
          <p:cNvPr id="56" name="Google Shape;56;p3"/>
          <p:cNvGrpSpPr/>
          <p:nvPr/>
        </p:nvGrpSpPr>
        <p:grpSpPr>
          <a:xfrm>
            <a:off x="615304" y="3789040"/>
            <a:ext cx="4194168" cy="2620755"/>
            <a:chOff x="615304" y="3789040"/>
            <a:chExt cx="4194168" cy="2620755"/>
          </a:xfrm>
        </p:grpSpPr>
        <p:sp>
          <p:nvSpPr>
            <p:cNvPr id="57" name="Google Shape;57;p3"/>
            <p:cNvSpPr txBox="1"/>
            <p:nvPr/>
          </p:nvSpPr>
          <p:spPr>
            <a:xfrm>
              <a:off x="615304" y="3789040"/>
              <a:ext cx="4194168" cy="2620755"/>
            </a:xfrm>
            <a:prstGeom prst="rect">
              <a:avLst/>
            </a:prstGeom>
            <a:solidFill>
              <a:srgbClr val="EBF6F9"/>
            </a:solidFill>
            <a:ln cap="flat" cmpd="sng" w="12700">
              <a:solidFill>
                <a:srgbClr val="EBF6F9"/>
              </a:solidFill>
              <a:prstDash val="solid"/>
              <a:round/>
              <a:headEnd len="sm" w="sm" type="none"/>
              <a:tailEnd len="sm" w="sm" type="none"/>
            </a:ln>
          </p:spPr>
          <p:txBody>
            <a:bodyPr anchorCtr="0" anchor="ctr" bIns="45700" lIns="91425" spcFirstLastPara="1" rIns="91425" wrap="square" tIns="45700">
              <a:noAutofit/>
            </a:bodyPr>
            <a:lstStyle/>
            <a:p>
              <a:pPr indent="0" lvl="0" marL="442913" marR="0" rtl="0" algn="l">
                <a:spcBef>
                  <a:spcPts val="0"/>
                </a:spcBef>
                <a:spcAft>
                  <a:spcPts val="0"/>
                </a:spcAft>
                <a:buNone/>
              </a:pPr>
              <a:r>
                <a:t/>
              </a:r>
              <a:endParaRPr b="1" sz="1600" u="none">
                <a:solidFill>
                  <a:schemeClr val="dk1"/>
                </a:solidFill>
                <a:latin typeface="Calibri"/>
                <a:ea typeface="Calibri"/>
                <a:cs typeface="Calibri"/>
                <a:sym typeface="Calibri"/>
              </a:endParaRPr>
            </a:p>
          </p:txBody>
        </p:sp>
        <p:sp>
          <p:nvSpPr>
            <p:cNvPr id="58" name="Google Shape;58;p3"/>
            <p:cNvSpPr txBox="1"/>
            <p:nvPr/>
          </p:nvSpPr>
          <p:spPr>
            <a:xfrm>
              <a:off x="981019" y="4618172"/>
              <a:ext cx="3396406" cy="11426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i="1" sz="1100">
                <a:solidFill>
                  <a:schemeClr val="dk1"/>
                </a:solidFill>
                <a:latin typeface="Calibri"/>
                <a:ea typeface="Calibri"/>
                <a:cs typeface="Calibri"/>
                <a:sym typeface="Calibri"/>
              </a:endParaRPr>
            </a:p>
            <a:p>
              <a:pPr indent="-171450" lvl="0" marL="171450" marR="0" rtl="0" algn="l">
                <a:spcBef>
                  <a:spcPts val="0"/>
                </a:spcBef>
                <a:spcAft>
                  <a:spcPts val="0"/>
                </a:spcAft>
                <a:buClr>
                  <a:schemeClr val="dk1"/>
                </a:buClr>
                <a:buSzPts val="1100"/>
                <a:buFont typeface="Arial"/>
                <a:buChar char="•"/>
              </a:pPr>
              <a:r>
                <a:rPr i="1" lang="fr-FR" sz="1100">
                  <a:solidFill>
                    <a:schemeClr val="dk1"/>
                  </a:solidFill>
                  <a:latin typeface="Calibri"/>
                  <a:ea typeface="Calibri"/>
                  <a:cs typeface="Calibri"/>
                  <a:sym typeface="Calibri"/>
                </a:rPr>
                <a:t>Diagram the functioning of the activity or operation: users, interactions, your application, steps</a:t>
              </a:r>
              <a:endParaRPr/>
            </a:p>
          </p:txBody>
        </p:sp>
      </p:grpSp>
      <p:grpSp>
        <p:nvGrpSpPr>
          <p:cNvPr id="59" name="Google Shape;59;p3"/>
          <p:cNvGrpSpPr/>
          <p:nvPr/>
        </p:nvGrpSpPr>
        <p:grpSpPr>
          <a:xfrm>
            <a:off x="-6673" y="1196752"/>
            <a:ext cx="9909255" cy="487310"/>
            <a:chOff x="-6673" y="1196752"/>
            <a:chExt cx="9909255" cy="487310"/>
          </a:xfrm>
        </p:grpSpPr>
        <p:sp>
          <p:nvSpPr>
            <p:cNvPr id="60" name="Google Shape;60;p3"/>
            <p:cNvSpPr/>
            <p:nvPr/>
          </p:nvSpPr>
          <p:spPr>
            <a:xfrm>
              <a:off x="-6673" y="1196752"/>
              <a:ext cx="9909255" cy="487310"/>
            </a:xfrm>
            <a:prstGeom prst="rect">
              <a:avLst/>
            </a:prstGeom>
            <a:solidFill>
              <a:srgbClr val="DFF2EF"/>
            </a:solidFill>
            <a:ln cap="flat" cmpd="sng" w="12700">
              <a:solidFill>
                <a:srgbClr val="EBF6F9"/>
              </a:solidFill>
              <a:prstDash val="solid"/>
              <a:round/>
              <a:headEnd len="sm" w="sm" type="none"/>
              <a:tailEnd len="sm" w="sm" type="none"/>
            </a:ln>
          </p:spPr>
          <p:txBody>
            <a:bodyPr anchorCtr="0" anchor="ctr" bIns="45700" lIns="91425" spcFirstLastPara="1" rIns="91425" wrap="square" tIns="45700">
              <a:noAutofit/>
            </a:bodyPr>
            <a:lstStyle/>
            <a:p>
              <a:pPr indent="0" lvl="0" marL="442912" marR="0" rtl="0" algn="l">
                <a:spcBef>
                  <a:spcPts val="0"/>
                </a:spcBef>
                <a:spcAft>
                  <a:spcPts val="0"/>
                </a:spcAft>
                <a:buSzPts val="1100"/>
                <a:buNone/>
              </a:pPr>
              <a:r>
                <a:rPr b="1" lang="fr-FR" sz="1600">
                  <a:solidFill>
                    <a:schemeClr val="dk1"/>
                  </a:solidFill>
                  <a:latin typeface="Calibri"/>
                  <a:ea typeface="Calibri"/>
                  <a:cs typeface="Calibri"/>
                  <a:sym typeface="Calibri"/>
                </a:rPr>
                <a:t>Functional description of the solution</a:t>
              </a:r>
              <a:endParaRPr/>
            </a:p>
          </p:txBody>
        </p:sp>
        <p:sp>
          <p:nvSpPr>
            <p:cNvPr id="61" name="Google Shape;61;p3"/>
            <p:cNvSpPr/>
            <p:nvPr/>
          </p:nvSpPr>
          <p:spPr>
            <a:xfrm>
              <a:off x="3417" y="1196752"/>
              <a:ext cx="432048" cy="487310"/>
            </a:xfrm>
            <a:prstGeom prst="homePlate">
              <a:avLst>
                <a:gd fmla="val 50000" name="adj"/>
              </a:avLst>
            </a:prstGeom>
            <a:solidFill>
              <a:schemeClr val="lt1"/>
            </a:solidFill>
            <a:ln cap="flat" cmpd="sng" w="25400">
              <a:solidFill>
                <a:srgbClr val="33333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fr-FR" sz="1600">
                  <a:solidFill>
                    <a:schemeClr val="dk1"/>
                  </a:solidFill>
                  <a:latin typeface="Calibri"/>
                  <a:ea typeface="Calibri"/>
                  <a:cs typeface="Calibri"/>
                  <a:sym typeface="Calibri"/>
                </a:rPr>
                <a:t>2</a:t>
              </a:r>
              <a:endParaRPr/>
            </a:p>
          </p:txBody>
        </p:sp>
      </p:grpSp>
      <p:sp>
        <p:nvSpPr>
          <p:cNvPr id="62" name="Google Shape;62;p3"/>
          <p:cNvSpPr txBox="1"/>
          <p:nvPr/>
        </p:nvSpPr>
        <p:spPr>
          <a:xfrm>
            <a:off x="531421" y="2320220"/>
            <a:ext cx="8759126" cy="532912"/>
          </a:xfrm>
          <a:prstGeom prst="rect">
            <a:avLst/>
          </a:prstGeom>
          <a:noFill/>
          <a:ln>
            <a:noFill/>
          </a:ln>
        </p:spPr>
        <p:txBody>
          <a:bodyPr anchorCtr="0" anchor="t" bIns="45700" lIns="91425" spcFirstLastPara="1" rIns="91425" wrap="square" tIns="45700">
            <a:noAutofit/>
          </a:bodyPr>
          <a:lstStyle/>
          <a:p>
            <a:pPr indent="-171450" lvl="0" marL="171450" marR="0" rtl="0" algn="l">
              <a:spcBef>
                <a:spcPts val="0"/>
              </a:spcBef>
              <a:spcAft>
                <a:spcPts val="0"/>
              </a:spcAft>
              <a:buClr>
                <a:schemeClr val="dk1"/>
              </a:buClr>
              <a:buSzPts val="1100"/>
              <a:buChar char="•"/>
            </a:pPr>
            <a:r>
              <a:rPr i="1" lang="fr-FR" sz="1100">
                <a:solidFill>
                  <a:schemeClr val="dk1"/>
                </a:solidFill>
                <a:latin typeface="Calibri"/>
                <a:ea typeface="Calibri"/>
                <a:cs typeface="Calibri"/>
                <a:sym typeface="Calibri"/>
              </a:rPr>
              <a:t>What application do you propose? Describe it</a:t>
            </a:r>
            <a:endParaRPr i="1" sz="1100">
              <a:solidFill>
                <a:schemeClr val="dk1"/>
              </a:solidFill>
              <a:latin typeface="Calibri"/>
              <a:ea typeface="Calibri"/>
              <a:cs typeface="Calibri"/>
              <a:sym typeface="Calibri"/>
            </a:endParaRPr>
          </a:p>
          <a:p>
            <a:pPr indent="-171450" lvl="0" marL="171450" marR="0" rtl="0" algn="l">
              <a:spcBef>
                <a:spcPts val="0"/>
              </a:spcBef>
              <a:spcAft>
                <a:spcPts val="0"/>
              </a:spcAft>
              <a:buClr>
                <a:schemeClr val="dk1"/>
              </a:buClr>
              <a:buSzPts val="1100"/>
              <a:buFont typeface="Arial"/>
              <a:buChar char="•"/>
            </a:pPr>
            <a:r>
              <a:rPr i="1" lang="fr-FR" sz="1100">
                <a:solidFill>
                  <a:schemeClr val="dk1"/>
                </a:solidFill>
                <a:latin typeface="Calibri"/>
                <a:ea typeface="Calibri"/>
                <a:cs typeface="Calibri"/>
                <a:sym typeface="Calibri"/>
              </a:rPr>
              <a:t>Describe how it works including inputs (data source) and outputs (expected results)</a:t>
            </a:r>
            <a:endParaRPr i="1" sz="1100">
              <a:solidFill>
                <a:schemeClr val="dk1"/>
              </a:solidFill>
              <a:latin typeface="Calibri"/>
              <a:ea typeface="Calibri"/>
              <a:cs typeface="Calibri"/>
              <a:sym typeface="Calibri"/>
            </a:endParaRPr>
          </a:p>
        </p:txBody>
      </p:sp>
      <p:grpSp>
        <p:nvGrpSpPr>
          <p:cNvPr id="63" name="Google Shape;63;p3"/>
          <p:cNvGrpSpPr/>
          <p:nvPr/>
        </p:nvGrpSpPr>
        <p:grpSpPr>
          <a:xfrm>
            <a:off x="586848" y="1844845"/>
            <a:ext cx="8758946" cy="360242"/>
            <a:chOff x="553360" y="1025828"/>
            <a:chExt cx="4337400" cy="302166"/>
          </a:xfrm>
        </p:grpSpPr>
        <p:sp>
          <p:nvSpPr>
            <p:cNvPr id="64" name="Google Shape;64;p3"/>
            <p:cNvSpPr txBox="1"/>
            <p:nvPr/>
          </p:nvSpPr>
          <p:spPr>
            <a:xfrm>
              <a:off x="553360" y="1025828"/>
              <a:ext cx="4337400" cy="279300"/>
            </a:xfrm>
            <a:prstGeom prst="rect">
              <a:avLst/>
            </a:prstGeom>
            <a:noFill/>
            <a:ln>
              <a:noFill/>
            </a:ln>
          </p:spPr>
          <p:txBody>
            <a:bodyPr anchorCtr="0" anchor="t" bIns="42925" lIns="85875" spcFirstLastPara="1" rIns="85875" wrap="square" tIns="42925">
              <a:spAutoFit/>
            </a:bodyPr>
            <a:lstStyle/>
            <a:p>
              <a:pPr indent="0" lvl="0" marL="0" rtl="0" algn="l">
                <a:spcBef>
                  <a:spcPts val="0"/>
                </a:spcBef>
                <a:spcAft>
                  <a:spcPts val="0"/>
                </a:spcAft>
                <a:buClr>
                  <a:schemeClr val="dk1"/>
                </a:buClr>
                <a:buSzPts val="1100"/>
                <a:buFont typeface="Arial"/>
                <a:buNone/>
              </a:pPr>
              <a:r>
                <a:rPr b="1" lang="fr-FR" sz="1600">
                  <a:solidFill>
                    <a:schemeClr val="dk1"/>
                  </a:solidFill>
                  <a:latin typeface="Calibri"/>
                  <a:ea typeface="Calibri"/>
                  <a:cs typeface="Calibri"/>
                  <a:sym typeface="Calibri"/>
                </a:rPr>
                <a:t>Functional description</a:t>
              </a:r>
              <a:endParaRPr/>
            </a:p>
          </p:txBody>
        </p:sp>
        <p:cxnSp>
          <p:nvCxnSpPr>
            <p:cNvPr id="65" name="Google Shape;65;p3"/>
            <p:cNvCxnSpPr/>
            <p:nvPr/>
          </p:nvCxnSpPr>
          <p:spPr>
            <a:xfrm>
              <a:off x="580172" y="1327994"/>
              <a:ext cx="4242000" cy="0"/>
            </a:xfrm>
            <a:prstGeom prst="straightConnector1">
              <a:avLst/>
            </a:prstGeom>
            <a:noFill/>
            <a:ln cap="flat" cmpd="sng" w="12700">
              <a:solidFill>
                <a:srgbClr val="06C3E2"/>
              </a:solidFill>
              <a:prstDash val="solid"/>
              <a:round/>
              <a:headEnd len="sm" w="sm" type="none"/>
              <a:tailEnd len="sm" w="sm" type="none"/>
            </a:ln>
          </p:spPr>
        </p:cxn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sp>
        <p:nvSpPr>
          <p:cNvPr id="70" name="Google Shape;70;p4"/>
          <p:cNvSpPr txBox="1"/>
          <p:nvPr>
            <p:ph idx="1" type="body"/>
          </p:nvPr>
        </p:nvSpPr>
        <p:spPr>
          <a:xfrm>
            <a:off x="193382" y="1988840"/>
            <a:ext cx="9512561" cy="4536504"/>
          </a:xfrm>
          <a:prstGeom prst="rect">
            <a:avLst/>
          </a:prstGeom>
          <a:noFill/>
          <a:ln>
            <a:noFill/>
          </a:ln>
        </p:spPr>
        <p:txBody>
          <a:bodyPr anchorCtr="0" anchor="t" bIns="45700" lIns="91400" spcFirstLastPara="1" rIns="91400" wrap="square" tIns="45700">
            <a:normAutofit/>
          </a:bodyPr>
          <a:lstStyle/>
          <a:p>
            <a:pPr indent="-285750" lvl="0" marL="285750" rtl="0" algn="l">
              <a:spcBef>
                <a:spcPts val="300"/>
              </a:spcBef>
              <a:spcAft>
                <a:spcPts val="0"/>
              </a:spcAft>
              <a:buClr>
                <a:schemeClr val="dk1"/>
              </a:buClr>
              <a:buSzPts val="1500"/>
              <a:buFont typeface="Noto Sans Symbols"/>
              <a:buChar char="▪"/>
            </a:pPr>
            <a:r>
              <a:rPr lang="fr-FR"/>
              <a:t>Present the advantages of your application (in terms of offering, functionalities, costs, answers to customer/business or regulatory requirements, etc.)</a:t>
            </a:r>
            <a:endParaRPr/>
          </a:p>
          <a:p>
            <a:pPr indent="0" lvl="0" marL="0" rtl="0" algn="l">
              <a:spcBef>
                <a:spcPts val="300"/>
              </a:spcBef>
              <a:spcAft>
                <a:spcPts val="0"/>
              </a:spcAft>
              <a:buNone/>
            </a:pPr>
            <a:r>
              <a:t/>
            </a:r>
            <a:endParaRPr/>
          </a:p>
          <a:p>
            <a:pPr indent="-285750" lvl="0" marL="285750" rtl="0" algn="l">
              <a:spcBef>
                <a:spcPts val="300"/>
              </a:spcBef>
              <a:spcAft>
                <a:spcPts val="0"/>
              </a:spcAft>
              <a:buClr>
                <a:schemeClr val="dk1"/>
              </a:buClr>
              <a:buSzPts val="1500"/>
              <a:buFont typeface="Noto Sans Symbols"/>
              <a:buChar char="▪"/>
            </a:pPr>
            <a:r>
              <a:rPr lang="fr-FR"/>
              <a:t>Why do you use this particular technology (what benefits does it bring? How is it a comparative advantage?)</a:t>
            </a:r>
            <a:endParaRPr/>
          </a:p>
        </p:txBody>
      </p:sp>
      <p:sp>
        <p:nvSpPr>
          <p:cNvPr id="71" name="Google Shape;71;p4"/>
          <p:cNvSpPr txBox="1"/>
          <p:nvPr>
            <p:ph type="title"/>
          </p:nvPr>
        </p:nvSpPr>
        <p:spPr>
          <a:xfrm>
            <a:off x="991884" y="188640"/>
            <a:ext cx="8714060" cy="259565"/>
          </a:xfrm>
          <a:prstGeom prst="rect">
            <a:avLst/>
          </a:prstGeom>
          <a:noFill/>
          <a:ln>
            <a:noFill/>
          </a:ln>
        </p:spPr>
        <p:txBody>
          <a:bodyPr anchorCtr="0" anchor="t" bIns="45700" lIns="0" spcFirstLastPara="1" rIns="91400" wrap="square" tIns="45700">
            <a:noAutofit/>
          </a:bodyPr>
          <a:lstStyle/>
          <a:p>
            <a:pPr indent="0" lvl="0" marL="0" rtl="0" algn="l">
              <a:spcBef>
                <a:spcPts val="0"/>
              </a:spcBef>
              <a:spcAft>
                <a:spcPts val="0"/>
              </a:spcAft>
              <a:buNone/>
            </a:pPr>
            <a:r>
              <a:t/>
            </a:r>
            <a:endParaRPr/>
          </a:p>
        </p:txBody>
      </p:sp>
      <p:sp>
        <p:nvSpPr>
          <p:cNvPr id="72" name="Google Shape;72;p4"/>
          <p:cNvSpPr txBox="1"/>
          <p:nvPr>
            <p:ph idx="2" type="body"/>
          </p:nvPr>
        </p:nvSpPr>
        <p:spPr>
          <a:xfrm>
            <a:off x="992560" y="448205"/>
            <a:ext cx="8714060" cy="333131"/>
          </a:xfrm>
          <a:prstGeom prst="rect">
            <a:avLst/>
          </a:prstGeom>
          <a:noFill/>
          <a:ln>
            <a:noFill/>
          </a:ln>
        </p:spPr>
        <p:txBody>
          <a:bodyPr anchorCtr="0" anchor="t" bIns="45700" lIns="0" spcFirstLastPara="1" rIns="91400" wrap="square" tIns="45700">
            <a:normAutofit/>
          </a:bodyPr>
          <a:lstStyle/>
          <a:p>
            <a:pPr indent="0" lvl="0" marL="0" rtl="0" algn="l">
              <a:spcBef>
                <a:spcPts val="0"/>
              </a:spcBef>
              <a:spcAft>
                <a:spcPts val="0"/>
              </a:spcAft>
              <a:buClr>
                <a:schemeClr val="dk1"/>
              </a:buClr>
              <a:buSzPts val="1500"/>
              <a:buNone/>
            </a:pPr>
            <a:r>
              <a:t/>
            </a:r>
            <a:endParaRPr/>
          </a:p>
        </p:txBody>
      </p:sp>
      <p:grpSp>
        <p:nvGrpSpPr>
          <p:cNvPr id="73" name="Google Shape;73;p4"/>
          <p:cNvGrpSpPr/>
          <p:nvPr/>
        </p:nvGrpSpPr>
        <p:grpSpPr>
          <a:xfrm>
            <a:off x="-6673" y="1196752"/>
            <a:ext cx="9909255" cy="487310"/>
            <a:chOff x="-6673" y="1196752"/>
            <a:chExt cx="9909255" cy="487310"/>
          </a:xfrm>
        </p:grpSpPr>
        <p:sp>
          <p:nvSpPr>
            <p:cNvPr id="74" name="Google Shape;74;p4"/>
            <p:cNvSpPr/>
            <p:nvPr/>
          </p:nvSpPr>
          <p:spPr>
            <a:xfrm>
              <a:off x="-6673" y="1196752"/>
              <a:ext cx="9909255" cy="487310"/>
            </a:xfrm>
            <a:prstGeom prst="rect">
              <a:avLst/>
            </a:prstGeom>
            <a:solidFill>
              <a:srgbClr val="EBF6F9"/>
            </a:solidFill>
            <a:ln cap="flat" cmpd="sng" w="12700">
              <a:solidFill>
                <a:srgbClr val="EBF6F9"/>
              </a:solidFill>
              <a:prstDash val="solid"/>
              <a:round/>
              <a:headEnd len="sm" w="sm" type="none"/>
              <a:tailEnd len="sm" w="sm" type="none"/>
            </a:ln>
          </p:spPr>
          <p:txBody>
            <a:bodyPr anchorCtr="0" anchor="ctr" bIns="45700" lIns="91425" spcFirstLastPara="1" rIns="91425" wrap="square" tIns="45700">
              <a:noAutofit/>
            </a:bodyPr>
            <a:lstStyle/>
            <a:p>
              <a:pPr indent="0" lvl="0" marL="442912" marR="0" rtl="0" algn="l">
                <a:spcBef>
                  <a:spcPts val="0"/>
                </a:spcBef>
                <a:spcAft>
                  <a:spcPts val="0"/>
                </a:spcAft>
                <a:buSzPts val="1100"/>
                <a:buNone/>
              </a:pPr>
              <a:r>
                <a:rPr b="1" lang="fr-FR" sz="1600">
                  <a:solidFill>
                    <a:schemeClr val="dk1"/>
                  </a:solidFill>
                  <a:latin typeface="Calibri"/>
                  <a:ea typeface="Calibri"/>
                  <a:cs typeface="Calibri"/>
                  <a:sym typeface="Calibri"/>
                </a:rPr>
                <a:t>Benefits and rationale for using this technology</a:t>
              </a:r>
              <a:endParaRPr b="1" sz="1600">
                <a:solidFill>
                  <a:schemeClr val="dk1"/>
                </a:solidFill>
                <a:latin typeface="Calibri"/>
                <a:ea typeface="Calibri"/>
                <a:cs typeface="Calibri"/>
                <a:sym typeface="Calibri"/>
              </a:endParaRPr>
            </a:p>
          </p:txBody>
        </p:sp>
        <p:sp>
          <p:nvSpPr>
            <p:cNvPr id="75" name="Google Shape;75;p4"/>
            <p:cNvSpPr/>
            <p:nvPr/>
          </p:nvSpPr>
          <p:spPr>
            <a:xfrm>
              <a:off x="3417" y="1196752"/>
              <a:ext cx="432048" cy="487310"/>
            </a:xfrm>
            <a:prstGeom prst="homePlate">
              <a:avLst>
                <a:gd fmla="val 50000" name="adj"/>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fr-FR" sz="1600">
                  <a:solidFill>
                    <a:schemeClr val="dk1"/>
                  </a:solidFill>
                  <a:latin typeface="Calibri"/>
                  <a:ea typeface="Calibri"/>
                  <a:cs typeface="Calibri"/>
                  <a:sym typeface="Calibri"/>
                </a:rPr>
                <a:t>3</a:t>
              </a:r>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5"/>
          <p:cNvSpPr txBox="1"/>
          <p:nvPr>
            <p:ph idx="1" type="body"/>
          </p:nvPr>
        </p:nvSpPr>
        <p:spPr>
          <a:xfrm>
            <a:off x="193382" y="1988840"/>
            <a:ext cx="9512561" cy="4536504"/>
          </a:xfrm>
          <a:prstGeom prst="rect">
            <a:avLst/>
          </a:prstGeom>
          <a:noFill/>
          <a:ln>
            <a:noFill/>
          </a:ln>
        </p:spPr>
        <p:txBody>
          <a:bodyPr anchorCtr="0" anchor="t" bIns="45700" lIns="91400" spcFirstLastPara="1" rIns="91400" wrap="square" tIns="45700">
            <a:normAutofit/>
          </a:bodyPr>
          <a:lstStyle/>
          <a:p>
            <a:pPr indent="-285750" lvl="0" marL="285750" rtl="0" algn="l">
              <a:spcBef>
                <a:spcPts val="300"/>
              </a:spcBef>
              <a:spcAft>
                <a:spcPts val="0"/>
              </a:spcAft>
              <a:buClr>
                <a:schemeClr val="dk1"/>
              </a:buClr>
              <a:buSzPts val="1500"/>
              <a:buFont typeface="Noto Sans Symbols"/>
              <a:buChar char="▪"/>
            </a:pPr>
            <a:r>
              <a:rPr lang="fr-FR"/>
              <a:t>Describe the risks associated with your application</a:t>
            </a:r>
            <a:endParaRPr/>
          </a:p>
          <a:p>
            <a:pPr indent="0" lvl="0" marL="0" rtl="0" algn="l">
              <a:spcBef>
                <a:spcPts val="300"/>
              </a:spcBef>
              <a:spcAft>
                <a:spcPts val="0"/>
              </a:spcAft>
              <a:buNone/>
            </a:pPr>
            <a:r>
              <a:t/>
            </a:r>
            <a:endParaRPr/>
          </a:p>
          <a:p>
            <a:pPr indent="-285750" lvl="0" marL="285750" rtl="0" algn="l">
              <a:spcBef>
                <a:spcPts val="300"/>
              </a:spcBef>
              <a:spcAft>
                <a:spcPts val="0"/>
              </a:spcAft>
              <a:buClr>
                <a:schemeClr val="dk1"/>
              </a:buClr>
              <a:buSzPts val="1500"/>
              <a:buFont typeface="Noto Sans Symbols"/>
              <a:buChar char="▪"/>
            </a:pPr>
            <a:r>
              <a:rPr lang="fr-FR"/>
              <a:t>Describe the existing offer to answer the need you are targeting (your direct competitor). What are the advantages of your application compared to this existing traditional offer? What are its limitations?</a:t>
            </a:r>
            <a:endParaRPr/>
          </a:p>
          <a:p>
            <a:pPr indent="0" lvl="0" marL="0" rtl="0" algn="l">
              <a:spcBef>
                <a:spcPts val="300"/>
              </a:spcBef>
              <a:spcAft>
                <a:spcPts val="0"/>
              </a:spcAft>
              <a:buNone/>
            </a:pPr>
            <a:r>
              <a:t/>
            </a:r>
            <a:endParaRPr/>
          </a:p>
          <a:p>
            <a:pPr indent="-285750" lvl="0" marL="285750" rtl="0" algn="l">
              <a:spcBef>
                <a:spcPts val="300"/>
              </a:spcBef>
              <a:spcAft>
                <a:spcPts val="0"/>
              </a:spcAft>
              <a:buClr>
                <a:schemeClr val="dk1"/>
              </a:buClr>
              <a:buSzPts val="1500"/>
              <a:buFont typeface="Noto Sans Symbols"/>
              <a:buChar char="▪"/>
            </a:pPr>
            <a:r>
              <a:rPr lang="fr-FR"/>
              <a:t>What are the alternative offers compared to the application you are proposing? What are the advantages of your application compared to them?</a:t>
            </a:r>
            <a:endParaRPr/>
          </a:p>
          <a:p>
            <a:pPr indent="0" lvl="0" marL="0" rtl="0" algn="l">
              <a:spcBef>
                <a:spcPts val="300"/>
              </a:spcBef>
              <a:spcAft>
                <a:spcPts val="0"/>
              </a:spcAft>
              <a:buNone/>
            </a:pPr>
            <a:r>
              <a:t/>
            </a:r>
            <a:endParaRPr/>
          </a:p>
        </p:txBody>
      </p:sp>
      <p:sp>
        <p:nvSpPr>
          <p:cNvPr id="81" name="Google Shape;81;p5"/>
          <p:cNvSpPr txBox="1"/>
          <p:nvPr>
            <p:ph type="title"/>
          </p:nvPr>
        </p:nvSpPr>
        <p:spPr>
          <a:xfrm>
            <a:off x="991884" y="188640"/>
            <a:ext cx="8714060" cy="259565"/>
          </a:xfrm>
          <a:prstGeom prst="rect">
            <a:avLst/>
          </a:prstGeom>
          <a:noFill/>
          <a:ln>
            <a:noFill/>
          </a:ln>
        </p:spPr>
        <p:txBody>
          <a:bodyPr anchorCtr="0" anchor="t" bIns="45700" lIns="0" spcFirstLastPara="1" rIns="91400" wrap="square" tIns="45700">
            <a:noAutofit/>
          </a:bodyPr>
          <a:lstStyle/>
          <a:p>
            <a:pPr indent="0" lvl="0" marL="0" rtl="0" algn="l">
              <a:spcBef>
                <a:spcPts val="0"/>
              </a:spcBef>
              <a:spcAft>
                <a:spcPts val="0"/>
              </a:spcAft>
              <a:buNone/>
            </a:pPr>
            <a:r>
              <a:t/>
            </a:r>
            <a:endParaRPr/>
          </a:p>
        </p:txBody>
      </p:sp>
      <p:sp>
        <p:nvSpPr>
          <p:cNvPr id="82" name="Google Shape;82;p5"/>
          <p:cNvSpPr txBox="1"/>
          <p:nvPr>
            <p:ph idx="2" type="body"/>
          </p:nvPr>
        </p:nvSpPr>
        <p:spPr>
          <a:xfrm>
            <a:off x="992560" y="448205"/>
            <a:ext cx="8714060" cy="333131"/>
          </a:xfrm>
          <a:prstGeom prst="rect">
            <a:avLst/>
          </a:prstGeom>
          <a:noFill/>
          <a:ln>
            <a:noFill/>
          </a:ln>
        </p:spPr>
        <p:txBody>
          <a:bodyPr anchorCtr="0" anchor="t" bIns="45700" lIns="0" spcFirstLastPara="1" rIns="91400" wrap="square" tIns="45700">
            <a:normAutofit/>
          </a:bodyPr>
          <a:lstStyle/>
          <a:p>
            <a:pPr indent="0" lvl="0" marL="0" rtl="0" algn="l">
              <a:spcBef>
                <a:spcPts val="0"/>
              </a:spcBef>
              <a:spcAft>
                <a:spcPts val="0"/>
              </a:spcAft>
              <a:buClr>
                <a:schemeClr val="dk1"/>
              </a:buClr>
              <a:buSzPts val="1500"/>
              <a:buNone/>
            </a:pPr>
            <a:r>
              <a:t/>
            </a:r>
            <a:endParaRPr/>
          </a:p>
        </p:txBody>
      </p:sp>
      <p:grpSp>
        <p:nvGrpSpPr>
          <p:cNvPr id="83" name="Google Shape;83;p5"/>
          <p:cNvGrpSpPr/>
          <p:nvPr/>
        </p:nvGrpSpPr>
        <p:grpSpPr>
          <a:xfrm>
            <a:off x="-6673" y="1196752"/>
            <a:ext cx="9909255" cy="487310"/>
            <a:chOff x="-6673" y="1196752"/>
            <a:chExt cx="9909255" cy="487310"/>
          </a:xfrm>
        </p:grpSpPr>
        <p:sp>
          <p:nvSpPr>
            <p:cNvPr id="84" name="Google Shape;84;p5"/>
            <p:cNvSpPr/>
            <p:nvPr/>
          </p:nvSpPr>
          <p:spPr>
            <a:xfrm>
              <a:off x="-6673" y="1196752"/>
              <a:ext cx="9909255" cy="487310"/>
            </a:xfrm>
            <a:prstGeom prst="rect">
              <a:avLst/>
            </a:prstGeom>
            <a:solidFill>
              <a:srgbClr val="EBF6F9"/>
            </a:solidFill>
            <a:ln cap="flat" cmpd="sng" w="12700">
              <a:solidFill>
                <a:srgbClr val="EBF6F9"/>
              </a:solidFill>
              <a:prstDash val="solid"/>
              <a:round/>
              <a:headEnd len="sm" w="sm" type="none"/>
              <a:tailEnd len="sm" w="sm" type="none"/>
            </a:ln>
          </p:spPr>
          <p:txBody>
            <a:bodyPr anchorCtr="0" anchor="ctr" bIns="45700" lIns="91425" spcFirstLastPara="1" rIns="91425" wrap="square" tIns="45700">
              <a:noAutofit/>
            </a:bodyPr>
            <a:lstStyle/>
            <a:p>
              <a:pPr indent="0" lvl="0" marL="442912" marR="0" rtl="0" algn="l">
                <a:spcBef>
                  <a:spcPts val="0"/>
                </a:spcBef>
                <a:spcAft>
                  <a:spcPts val="0"/>
                </a:spcAft>
                <a:buSzPts val="1100"/>
                <a:buNone/>
              </a:pPr>
              <a:r>
                <a:rPr b="1" lang="fr-FR" sz="1600">
                  <a:solidFill>
                    <a:schemeClr val="dk1"/>
                  </a:solidFill>
                  <a:latin typeface="Calibri"/>
                  <a:ea typeface="Calibri"/>
                  <a:cs typeface="Calibri"/>
                  <a:sym typeface="Calibri"/>
                </a:rPr>
                <a:t>Risk analysis and comparison to existing and alternative offers</a:t>
              </a:r>
              <a:endParaRPr b="1" sz="1600">
                <a:solidFill>
                  <a:schemeClr val="dk1"/>
                </a:solidFill>
                <a:latin typeface="Calibri"/>
                <a:ea typeface="Calibri"/>
                <a:cs typeface="Calibri"/>
                <a:sym typeface="Calibri"/>
              </a:endParaRPr>
            </a:p>
          </p:txBody>
        </p:sp>
        <p:sp>
          <p:nvSpPr>
            <p:cNvPr id="85" name="Google Shape;85;p5"/>
            <p:cNvSpPr/>
            <p:nvPr/>
          </p:nvSpPr>
          <p:spPr>
            <a:xfrm>
              <a:off x="3417" y="1196752"/>
              <a:ext cx="432048" cy="487310"/>
            </a:xfrm>
            <a:prstGeom prst="homePlate">
              <a:avLst>
                <a:gd fmla="val 50000" name="adj"/>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fr-FR" sz="1600">
                  <a:solidFill>
                    <a:schemeClr val="dk1"/>
                  </a:solidFill>
                  <a:latin typeface="Calibri"/>
                  <a:ea typeface="Calibri"/>
                  <a:cs typeface="Calibri"/>
                  <a:sym typeface="Calibri"/>
                </a:rPr>
                <a:t>4</a:t>
              </a:r>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6"/>
          <p:cNvSpPr txBox="1"/>
          <p:nvPr>
            <p:ph idx="1" type="body"/>
          </p:nvPr>
        </p:nvSpPr>
        <p:spPr>
          <a:xfrm>
            <a:off x="193382" y="1988840"/>
            <a:ext cx="9512561" cy="4536504"/>
          </a:xfrm>
          <a:prstGeom prst="rect">
            <a:avLst/>
          </a:prstGeom>
          <a:noFill/>
          <a:ln>
            <a:noFill/>
          </a:ln>
        </p:spPr>
        <p:txBody>
          <a:bodyPr anchorCtr="0" anchor="t" bIns="45700" lIns="91400" spcFirstLastPara="1" rIns="91400" wrap="square" tIns="45700">
            <a:normAutofit/>
          </a:bodyPr>
          <a:lstStyle/>
          <a:p>
            <a:pPr indent="-285750" lvl="0" marL="285750" rtl="0" algn="l">
              <a:spcBef>
                <a:spcPts val="0"/>
              </a:spcBef>
              <a:spcAft>
                <a:spcPts val="0"/>
              </a:spcAft>
              <a:buClr>
                <a:schemeClr val="dk1"/>
              </a:buClr>
              <a:buSzPts val="1500"/>
              <a:buFont typeface="Noto Sans Symbols"/>
              <a:buChar char="▪"/>
            </a:pPr>
            <a:r>
              <a:rPr lang="fr-FR"/>
              <a:t>Description of your application. Examples of topics to be covered:</a:t>
            </a:r>
            <a:endParaRPr/>
          </a:p>
          <a:p>
            <a:pPr indent="-126762" lvl="1" marL="583106" rtl="0" algn="l">
              <a:spcBef>
                <a:spcPts val="0"/>
              </a:spcBef>
              <a:spcAft>
                <a:spcPts val="0"/>
              </a:spcAft>
              <a:buClr>
                <a:schemeClr val="dk1"/>
              </a:buClr>
              <a:buSzPts val="1430"/>
              <a:buFont typeface="Noto Sans Symbols"/>
              <a:buChar char="•"/>
            </a:pPr>
            <a:r>
              <a:rPr lang="fr-FR"/>
              <a:t>Market research</a:t>
            </a:r>
            <a:endParaRPr/>
          </a:p>
          <a:p>
            <a:pPr indent="-126762" lvl="1" marL="583106" rtl="0" algn="l">
              <a:spcBef>
                <a:spcPts val="0"/>
              </a:spcBef>
              <a:spcAft>
                <a:spcPts val="0"/>
              </a:spcAft>
              <a:buClr>
                <a:schemeClr val="dk1"/>
              </a:buClr>
              <a:buSzPts val="1430"/>
              <a:buFont typeface="Noto Sans Symbols"/>
              <a:buChar char="•"/>
            </a:pPr>
            <a:r>
              <a:rPr lang="fr-FR"/>
              <a:t>Demographics</a:t>
            </a:r>
            <a:endParaRPr/>
          </a:p>
          <a:p>
            <a:pPr indent="-126762" lvl="1" marL="583106" rtl="0" algn="l">
              <a:spcBef>
                <a:spcPts val="0"/>
              </a:spcBef>
              <a:spcAft>
                <a:spcPts val="0"/>
              </a:spcAft>
              <a:buClr>
                <a:schemeClr val="dk1"/>
              </a:buClr>
              <a:buSzPts val="1430"/>
              <a:buFont typeface="Noto Sans Symbols"/>
              <a:buChar char="•"/>
            </a:pPr>
            <a:r>
              <a:rPr lang="fr-FR"/>
              <a:t>Target market</a:t>
            </a:r>
            <a:endParaRPr/>
          </a:p>
          <a:p>
            <a:pPr indent="-126762" lvl="1" marL="583106" rtl="0" algn="l">
              <a:spcBef>
                <a:spcPts val="0"/>
              </a:spcBef>
              <a:spcAft>
                <a:spcPts val="0"/>
              </a:spcAft>
              <a:buClr>
                <a:schemeClr val="dk1"/>
              </a:buClr>
              <a:buSzPts val="1430"/>
              <a:buFont typeface="Noto Sans Symbols"/>
              <a:buChar char="•"/>
            </a:pPr>
            <a:r>
              <a:rPr lang="fr-FR"/>
              <a:t>Figures including profitability</a:t>
            </a:r>
            <a:endParaRPr/>
          </a:p>
          <a:p>
            <a:pPr indent="-126762" lvl="1" marL="583106" rtl="0" algn="l">
              <a:spcBef>
                <a:spcPts val="0"/>
              </a:spcBef>
              <a:spcAft>
                <a:spcPts val="0"/>
              </a:spcAft>
              <a:buClr>
                <a:schemeClr val="dk1"/>
              </a:buClr>
              <a:buSzPts val="1430"/>
              <a:buFont typeface="Noto Sans Symbols"/>
              <a:buChar char="•"/>
            </a:pPr>
            <a:r>
              <a:rPr lang="fr-FR"/>
              <a:t>Estimation of market size</a:t>
            </a:r>
            <a:endParaRPr/>
          </a:p>
          <a:p>
            <a:pPr indent="-126762" lvl="1" marL="583106" rtl="0" algn="l">
              <a:spcBef>
                <a:spcPts val="0"/>
              </a:spcBef>
              <a:spcAft>
                <a:spcPts val="0"/>
              </a:spcAft>
              <a:buClr>
                <a:schemeClr val="dk1"/>
              </a:buClr>
              <a:buSzPts val="1430"/>
              <a:buFont typeface="Noto Sans Symbols"/>
              <a:buChar char="•"/>
            </a:pPr>
            <a:r>
              <a:rPr lang="fr-FR"/>
              <a:t>Competitors</a:t>
            </a:r>
            <a:endParaRPr/>
          </a:p>
          <a:p>
            <a:pPr indent="-126762" lvl="1" marL="583106" rtl="0" algn="l">
              <a:spcBef>
                <a:spcPts val="0"/>
              </a:spcBef>
              <a:spcAft>
                <a:spcPts val="0"/>
              </a:spcAft>
              <a:buClr>
                <a:schemeClr val="dk1"/>
              </a:buClr>
              <a:buSzPts val="1430"/>
              <a:buFont typeface="Noto Sans Symbols"/>
              <a:buChar char="•"/>
            </a:pPr>
            <a:r>
              <a:rPr lang="fr-FR"/>
              <a:t>Barrier to entry</a:t>
            </a:r>
            <a:endParaRPr/>
          </a:p>
          <a:p>
            <a:pPr indent="-126762" lvl="1" marL="583106" rtl="0" algn="l">
              <a:spcBef>
                <a:spcPts val="0"/>
              </a:spcBef>
              <a:spcAft>
                <a:spcPts val="0"/>
              </a:spcAft>
              <a:buClr>
                <a:schemeClr val="dk1"/>
              </a:buClr>
              <a:buSzPts val="1430"/>
              <a:buFont typeface="Noto Sans Symbols"/>
              <a:buChar char="•"/>
            </a:pPr>
            <a:r>
              <a:rPr lang="fr-FR"/>
              <a:t>Regulations</a:t>
            </a:r>
            <a:endParaRPr/>
          </a:p>
          <a:p>
            <a:pPr indent="0" lvl="0" marL="583106" rtl="0" algn="l">
              <a:spcBef>
                <a:spcPts val="0"/>
              </a:spcBef>
              <a:spcAft>
                <a:spcPts val="0"/>
              </a:spcAft>
              <a:buNone/>
            </a:pPr>
            <a:r>
              <a:t/>
            </a:r>
            <a:endParaRPr/>
          </a:p>
          <a:p>
            <a:pPr indent="-285750" lvl="0" marL="285750" rtl="0" algn="l">
              <a:spcBef>
                <a:spcPts val="0"/>
              </a:spcBef>
              <a:spcAft>
                <a:spcPts val="0"/>
              </a:spcAft>
              <a:buClr>
                <a:schemeClr val="dk1"/>
              </a:buClr>
              <a:buSzPts val="1500"/>
              <a:buFont typeface="Noto Sans Symbols"/>
              <a:buChar char="▪"/>
            </a:pPr>
            <a:r>
              <a:rPr lang="fr-FR"/>
              <a:t>Strategy. Examples of topics to be covered:</a:t>
            </a:r>
            <a:endParaRPr/>
          </a:p>
          <a:p>
            <a:pPr indent="-126762" lvl="1" marL="583106" rtl="0" algn="l">
              <a:spcBef>
                <a:spcPts val="0"/>
              </a:spcBef>
              <a:spcAft>
                <a:spcPts val="0"/>
              </a:spcAft>
              <a:buClr>
                <a:schemeClr val="dk1"/>
              </a:buClr>
              <a:buSzPts val="1430"/>
              <a:buFont typeface="Noto Sans Symbols"/>
              <a:buChar char="•"/>
            </a:pPr>
            <a:r>
              <a:rPr lang="fr-FR"/>
              <a:t>Competitive advantage</a:t>
            </a:r>
            <a:endParaRPr/>
          </a:p>
          <a:p>
            <a:pPr indent="-126762" lvl="1" marL="583106" rtl="0" algn="l">
              <a:spcBef>
                <a:spcPts val="0"/>
              </a:spcBef>
              <a:spcAft>
                <a:spcPts val="0"/>
              </a:spcAft>
              <a:buClr>
                <a:schemeClr val="dk1"/>
              </a:buClr>
              <a:buSzPts val="1430"/>
              <a:buFont typeface="Noto Sans Symbols"/>
              <a:buChar char="•"/>
            </a:pPr>
            <a:r>
              <a:rPr lang="fr-FR"/>
              <a:t>Stages of development</a:t>
            </a:r>
            <a:endParaRPr/>
          </a:p>
          <a:p>
            <a:pPr indent="-126762" lvl="1" marL="583106" rtl="0" algn="l">
              <a:spcBef>
                <a:spcPts val="0"/>
              </a:spcBef>
              <a:spcAft>
                <a:spcPts val="0"/>
              </a:spcAft>
              <a:buClr>
                <a:schemeClr val="dk1"/>
              </a:buClr>
              <a:buSzPts val="1430"/>
              <a:buFont typeface="Noto Sans Symbols"/>
              <a:buChar char="•"/>
            </a:pPr>
            <a:r>
              <a:rPr lang="fr-FR"/>
              <a:t>Risks</a:t>
            </a:r>
            <a:endParaRPr/>
          </a:p>
          <a:p>
            <a:pPr indent="0" lvl="0" marL="583106" rtl="0" algn="l">
              <a:spcBef>
                <a:spcPts val="0"/>
              </a:spcBef>
              <a:spcAft>
                <a:spcPts val="0"/>
              </a:spcAft>
              <a:buNone/>
            </a:pPr>
            <a:r>
              <a:t/>
            </a:r>
            <a:endParaRPr/>
          </a:p>
          <a:p>
            <a:pPr indent="-285750" lvl="0" marL="285750" rtl="0" algn="l">
              <a:spcBef>
                <a:spcPts val="0"/>
              </a:spcBef>
              <a:spcAft>
                <a:spcPts val="0"/>
              </a:spcAft>
              <a:buClr>
                <a:schemeClr val="dk1"/>
              </a:buClr>
              <a:buSzPts val="1500"/>
              <a:buFont typeface="Noto Sans Symbols"/>
              <a:buChar char="▪"/>
            </a:pPr>
            <a:r>
              <a:rPr lang="fr-FR"/>
              <a:t>Operations. Examples of topics to be covered:</a:t>
            </a:r>
            <a:endParaRPr/>
          </a:p>
          <a:p>
            <a:pPr indent="-126762" lvl="1" marL="583106" rtl="0" algn="l">
              <a:spcBef>
                <a:spcPts val="0"/>
              </a:spcBef>
              <a:spcAft>
                <a:spcPts val="0"/>
              </a:spcAft>
              <a:buClr>
                <a:schemeClr val="dk1"/>
              </a:buClr>
              <a:buSzPts val="1430"/>
              <a:buFont typeface="Noto Sans Symbols"/>
              <a:buChar char="•"/>
            </a:pPr>
            <a:r>
              <a:rPr lang="fr-FR"/>
              <a:t>Key resources</a:t>
            </a:r>
            <a:endParaRPr/>
          </a:p>
          <a:p>
            <a:pPr indent="-126762" lvl="1" marL="583106" rtl="0" algn="l">
              <a:spcBef>
                <a:spcPts val="0"/>
              </a:spcBef>
              <a:spcAft>
                <a:spcPts val="0"/>
              </a:spcAft>
              <a:buClr>
                <a:schemeClr val="dk1"/>
              </a:buClr>
              <a:buSzPts val="1430"/>
              <a:buFont typeface="Noto Sans Symbols"/>
              <a:buChar char="•"/>
            </a:pPr>
            <a:r>
              <a:rPr lang="fr-FR"/>
              <a:t>Suppliers</a:t>
            </a:r>
            <a:endParaRPr/>
          </a:p>
          <a:p>
            <a:pPr indent="0" lvl="0" marL="0" rtl="0" algn="l">
              <a:spcBef>
                <a:spcPts val="0"/>
              </a:spcBef>
              <a:spcAft>
                <a:spcPts val="0"/>
              </a:spcAft>
              <a:buNone/>
            </a:pPr>
            <a:r>
              <a:t/>
            </a:r>
            <a:endParaRPr/>
          </a:p>
        </p:txBody>
      </p:sp>
      <p:sp>
        <p:nvSpPr>
          <p:cNvPr id="91" name="Google Shape;91;p6"/>
          <p:cNvSpPr txBox="1"/>
          <p:nvPr>
            <p:ph type="title"/>
          </p:nvPr>
        </p:nvSpPr>
        <p:spPr>
          <a:xfrm>
            <a:off x="991884" y="188640"/>
            <a:ext cx="8714060" cy="259565"/>
          </a:xfrm>
          <a:prstGeom prst="rect">
            <a:avLst/>
          </a:prstGeom>
          <a:noFill/>
          <a:ln>
            <a:noFill/>
          </a:ln>
        </p:spPr>
        <p:txBody>
          <a:bodyPr anchorCtr="0" anchor="t" bIns="45700" lIns="0" spcFirstLastPara="1" rIns="91400" wrap="square" tIns="45700">
            <a:noAutofit/>
          </a:bodyPr>
          <a:lstStyle/>
          <a:p>
            <a:pPr indent="0" lvl="0" marL="0" rtl="0" algn="l">
              <a:spcBef>
                <a:spcPts val="0"/>
              </a:spcBef>
              <a:spcAft>
                <a:spcPts val="0"/>
              </a:spcAft>
              <a:buNone/>
            </a:pPr>
            <a:r>
              <a:t/>
            </a:r>
            <a:endParaRPr/>
          </a:p>
        </p:txBody>
      </p:sp>
      <p:sp>
        <p:nvSpPr>
          <p:cNvPr id="92" name="Google Shape;92;p6"/>
          <p:cNvSpPr txBox="1"/>
          <p:nvPr>
            <p:ph idx="2" type="body"/>
          </p:nvPr>
        </p:nvSpPr>
        <p:spPr>
          <a:xfrm>
            <a:off x="992560" y="448205"/>
            <a:ext cx="8714060" cy="333131"/>
          </a:xfrm>
          <a:prstGeom prst="rect">
            <a:avLst/>
          </a:prstGeom>
          <a:noFill/>
          <a:ln>
            <a:noFill/>
          </a:ln>
        </p:spPr>
        <p:txBody>
          <a:bodyPr anchorCtr="0" anchor="t" bIns="45700" lIns="0" spcFirstLastPara="1" rIns="91400" wrap="square" tIns="45700">
            <a:normAutofit/>
          </a:bodyPr>
          <a:lstStyle/>
          <a:p>
            <a:pPr indent="0" lvl="0" marL="0" rtl="0" algn="l">
              <a:spcBef>
                <a:spcPts val="0"/>
              </a:spcBef>
              <a:spcAft>
                <a:spcPts val="0"/>
              </a:spcAft>
              <a:buClr>
                <a:schemeClr val="dk1"/>
              </a:buClr>
              <a:buSzPts val="1500"/>
              <a:buNone/>
            </a:pPr>
            <a:r>
              <a:t/>
            </a:r>
            <a:endParaRPr/>
          </a:p>
        </p:txBody>
      </p:sp>
      <p:grpSp>
        <p:nvGrpSpPr>
          <p:cNvPr id="93" name="Google Shape;93;p6"/>
          <p:cNvGrpSpPr/>
          <p:nvPr/>
        </p:nvGrpSpPr>
        <p:grpSpPr>
          <a:xfrm>
            <a:off x="-6673" y="1196752"/>
            <a:ext cx="9909255" cy="487310"/>
            <a:chOff x="-6673" y="1196752"/>
            <a:chExt cx="9909255" cy="487310"/>
          </a:xfrm>
        </p:grpSpPr>
        <p:sp>
          <p:nvSpPr>
            <p:cNvPr id="94" name="Google Shape;94;p6"/>
            <p:cNvSpPr/>
            <p:nvPr/>
          </p:nvSpPr>
          <p:spPr>
            <a:xfrm>
              <a:off x="-6673" y="1196752"/>
              <a:ext cx="9909255" cy="487310"/>
            </a:xfrm>
            <a:prstGeom prst="rect">
              <a:avLst/>
            </a:prstGeom>
            <a:solidFill>
              <a:srgbClr val="EBF6F9"/>
            </a:solidFill>
            <a:ln cap="flat" cmpd="sng" w="12700">
              <a:solidFill>
                <a:srgbClr val="EBF6F9"/>
              </a:solidFill>
              <a:prstDash val="solid"/>
              <a:round/>
              <a:headEnd len="sm" w="sm" type="none"/>
              <a:tailEnd len="sm" w="sm" type="none"/>
            </a:ln>
          </p:spPr>
          <p:txBody>
            <a:bodyPr anchorCtr="0" anchor="ctr" bIns="45700" lIns="91425" spcFirstLastPara="1" rIns="91425" wrap="square" tIns="45700">
              <a:noAutofit/>
            </a:bodyPr>
            <a:lstStyle/>
            <a:p>
              <a:pPr indent="0" lvl="0" marL="442912" marR="0" rtl="0" algn="l">
                <a:spcBef>
                  <a:spcPts val="0"/>
                </a:spcBef>
                <a:spcAft>
                  <a:spcPts val="0"/>
                </a:spcAft>
                <a:buSzPts val="1100"/>
                <a:buNone/>
              </a:pPr>
              <a:r>
                <a:rPr b="1" lang="fr-FR" sz="1600">
                  <a:solidFill>
                    <a:schemeClr val="dk1"/>
                  </a:solidFill>
                  <a:latin typeface="Calibri"/>
                  <a:ea typeface="Calibri"/>
                  <a:cs typeface="Calibri"/>
                  <a:sym typeface="Calibri"/>
                </a:rPr>
                <a:t>Business plan (including market study)</a:t>
              </a:r>
              <a:endParaRPr b="1" sz="1600">
                <a:solidFill>
                  <a:schemeClr val="dk1"/>
                </a:solidFill>
                <a:latin typeface="Calibri"/>
                <a:ea typeface="Calibri"/>
                <a:cs typeface="Calibri"/>
                <a:sym typeface="Calibri"/>
              </a:endParaRPr>
            </a:p>
          </p:txBody>
        </p:sp>
        <p:sp>
          <p:nvSpPr>
            <p:cNvPr id="95" name="Google Shape;95;p6"/>
            <p:cNvSpPr/>
            <p:nvPr/>
          </p:nvSpPr>
          <p:spPr>
            <a:xfrm>
              <a:off x="3417" y="1196752"/>
              <a:ext cx="432048" cy="487310"/>
            </a:xfrm>
            <a:prstGeom prst="homePlate">
              <a:avLst>
                <a:gd fmla="val 50000" name="adj"/>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fr-FR" sz="1600">
                  <a:solidFill>
                    <a:schemeClr val="dk1"/>
                  </a:solidFill>
                  <a:latin typeface="Calibri"/>
                  <a:ea typeface="Calibri"/>
                  <a:cs typeface="Calibri"/>
                  <a:sym typeface="Calibri"/>
                </a:rPr>
                <a:t>5</a:t>
              </a:r>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7"/>
          <p:cNvSpPr txBox="1"/>
          <p:nvPr>
            <p:ph idx="2" type="body"/>
          </p:nvPr>
        </p:nvSpPr>
        <p:spPr>
          <a:xfrm>
            <a:off x="992560" y="448205"/>
            <a:ext cx="8714060" cy="333131"/>
          </a:xfrm>
          <a:prstGeom prst="rect">
            <a:avLst/>
          </a:prstGeom>
          <a:noFill/>
          <a:ln>
            <a:noFill/>
          </a:ln>
        </p:spPr>
        <p:txBody>
          <a:bodyPr anchorCtr="0" anchor="t" bIns="45700" lIns="0" spcFirstLastPara="1" rIns="91400" wrap="square" tIns="45700">
            <a:normAutofit/>
          </a:bodyPr>
          <a:lstStyle/>
          <a:p>
            <a:pPr indent="0" lvl="0" marL="0" rtl="0" algn="l">
              <a:spcBef>
                <a:spcPts val="0"/>
              </a:spcBef>
              <a:spcAft>
                <a:spcPts val="0"/>
              </a:spcAft>
              <a:buClr>
                <a:schemeClr val="dk1"/>
              </a:buClr>
              <a:buSzPts val="1500"/>
              <a:buNone/>
            </a:pPr>
            <a:r>
              <a:t/>
            </a:r>
            <a:endParaRPr/>
          </a:p>
        </p:txBody>
      </p:sp>
      <p:sp>
        <p:nvSpPr>
          <p:cNvPr id="101" name="Google Shape;101;p7"/>
          <p:cNvSpPr txBox="1"/>
          <p:nvPr>
            <p:ph type="title"/>
          </p:nvPr>
        </p:nvSpPr>
        <p:spPr>
          <a:xfrm>
            <a:off x="991884" y="188640"/>
            <a:ext cx="8714060" cy="259565"/>
          </a:xfrm>
          <a:prstGeom prst="rect">
            <a:avLst/>
          </a:prstGeom>
          <a:noFill/>
          <a:ln>
            <a:noFill/>
          </a:ln>
        </p:spPr>
        <p:txBody>
          <a:bodyPr anchorCtr="0" anchor="t" bIns="45700" lIns="0" spcFirstLastPara="1" rIns="91400" wrap="square" tIns="45700">
            <a:noAutofit/>
          </a:bodyPr>
          <a:lstStyle/>
          <a:p>
            <a:pPr indent="0" lvl="0" marL="0" rtl="0" algn="l">
              <a:spcBef>
                <a:spcPts val="0"/>
              </a:spcBef>
              <a:spcAft>
                <a:spcPts val="0"/>
              </a:spcAft>
              <a:buNone/>
            </a:pPr>
            <a:r>
              <a:t/>
            </a:r>
            <a:endParaRPr/>
          </a:p>
        </p:txBody>
      </p:sp>
      <p:grpSp>
        <p:nvGrpSpPr>
          <p:cNvPr id="102" name="Google Shape;102;p7"/>
          <p:cNvGrpSpPr/>
          <p:nvPr/>
        </p:nvGrpSpPr>
        <p:grpSpPr>
          <a:xfrm>
            <a:off x="-6673" y="1196752"/>
            <a:ext cx="9909255" cy="487310"/>
            <a:chOff x="-6673" y="1196752"/>
            <a:chExt cx="9909255" cy="487310"/>
          </a:xfrm>
        </p:grpSpPr>
        <p:sp>
          <p:nvSpPr>
            <p:cNvPr id="103" name="Google Shape;103;p7"/>
            <p:cNvSpPr/>
            <p:nvPr/>
          </p:nvSpPr>
          <p:spPr>
            <a:xfrm>
              <a:off x="-6673" y="1196752"/>
              <a:ext cx="9909255" cy="487310"/>
            </a:xfrm>
            <a:prstGeom prst="rect">
              <a:avLst/>
            </a:prstGeom>
            <a:solidFill>
              <a:srgbClr val="EBF6F9"/>
            </a:solidFill>
            <a:ln cap="flat" cmpd="sng" w="12700">
              <a:solidFill>
                <a:srgbClr val="EBF6F9"/>
              </a:solidFill>
              <a:prstDash val="solid"/>
              <a:round/>
              <a:headEnd len="sm" w="sm" type="none"/>
              <a:tailEnd len="sm" w="sm" type="none"/>
            </a:ln>
          </p:spPr>
          <p:txBody>
            <a:bodyPr anchorCtr="0" anchor="ctr" bIns="45700" lIns="91425" spcFirstLastPara="1" rIns="91425" wrap="square" tIns="45700">
              <a:noAutofit/>
            </a:bodyPr>
            <a:lstStyle/>
            <a:p>
              <a:pPr indent="0" lvl="0" marL="442913" marR="0" rtl="0" algn="l">
                <a:spcBef>
                  <a:spcPts val="0"/>
                </a:spcBef>
                <a:spcAft>
                  <a:spcPts val="0"/>
                </a:spcAft>
                <a:buNone/>
              </a:pPr>
              <a:r>
                <a:rPr b="1" lang="fr-FR" sz="1600">
                  <a:solidFill>
                    <a:schemeClr val="dk1"/>
                  </a:solidFill>
                  <a:latin typeface="Calibri"/>
                  <a:ea typeface="Calibri"/>
                  <a:cs typeface="Calibri"/>
                  <a:sym typeface="Calibri"/>
                </a:rPr>
                <a:t>Application visual</a:t>
              </a:r>
              <a:endParaRPr/>
            </a:p>
          </p:txBody>
        </p:sp>
        <p:sp>
          <p:nvSpPr>
            <p:cNvPr id="104" name="Google Shape;104;p7"/>
            <p:cNvSpPr/>
            <p:nvPr/>
          </p:nvSpPr>
          <p:spPr>
            <a:xfrm>
              <a:off x="3417" y="1196752"/>
              <a:ext cx="432048" cy="487310"/>
            </a:xfrm>
            <a:prstGeom prst="homePlate">
              <a:avLst>
                <a:gd fmla="val 50000" name="adj"/>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fr-FR" sz="1600">
                  <a:solidFill>
                    <a:schemeClr val="dk1"/>
                  </a:solidFill>
                  <a:latin typeface="Calibri"/>
                  <a:ea typeface="Calibri"/>
                  <a:cs typeface="Calibri"/>
                  <a:sym typeface="Calibri"/>
                </a:rPr>
                <a:t>6</a:t>
              </a:r>
              <a:endParaRPr/>
            </a:p>
          </p:txBody>
        </p:sp>
      </p:grpSp>
      <p:sp>
        <p:nvSpPr>
          <p:cNvPr id="105" name="Google Shape;105;p7"/>
          <p:cNvSpPr txBox="1"/>
          <p:nvPr>
            <p:ph idx="1" type="body"/>
          </p:nvPr>
        </p:nvSpPr>
        <p:spPr>
          <a:xfrm>
            <a:off x="193382" y="1988840"/>
            <a:ext cx="9512561" cy="4536504"/>
          </a:xfrm>
          <a:prstGeom prst="rect">
            <a:avLst/>
          </a:prstGeom>
          <a:noFill/>
          <a:ln>
            <a:noFill/>
          </a:ln>
        </p:spPr>
        <p:txBody>
          <a:bodyPr anchorCtr="0" anchor="t" bIns="45700" lIns="91400" spcFirstLastPara="1" rIns="91400" wrap="square" tIns="45700">
            <a:normAutofit/>
          </a:bodyPr>
          <a:lstStyle/>
          <a:p>
            <a:pPr indent="-285750" lvl="0" marL="285750" rtl="0" algn="l">
              <a:spcBef>
                <a:spcPts val="0"/>
              </a:spcBef>
              <a:spcAft>
                <a:spcPts val="0"/>
              </a:spcAft>
              <a:buClr>
                <a:schemeClr val="dk1"/>
              </a:buClr>
              <a:buSzPts val="1500"/>
              <a:buFont typeface="Noto Sans Symbols"/>
              <a:buChar char="▪"/>
            </a:pPr>
            <a:r>
              <a:rPr lang="fr-FR"/>
              <a:t>Illustrate the visual of the application</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8"/>
          <p:cNvSpPr txBox="1"/>
          <p:nvPr>
            <p:ph idx="1" type="body"/>
          </p:nvPr>
        </p:nvSpPr>
        <p:spPr>
          <a:xfrm>
            <a:off x="193382" y="1988840"/>
            <a:ext cx="9512561" cy="4536504"/>
          </a:xfrm>
          <a:prstGeom prst="rect">
            <a:avLst/>
          </a:prstGeom>
          <a:noFill/>
          <a:ln>
            <a:noFill/>
          </a:ln>
        </p:spPr>
        <p:txBody>
          <a:bodyPr anchorCtr="0" anchor="t" bIns="45700" lIns="91400" spcFirstLastPara="1" rIns="91400" wrap="square" tIns="45700">
            <a:normAutofit/>
          </a:bodyPr>
          <a:lstStyle/>
          <a:p>
            <a:pPr indent="-285750" lvl="0" marL="285750" rtl="0" algn="l">
              <a:spcBef>
                <a:spcPts val="300"/>
              </a:spcBef>
              <a:spcAft>
                <a:spcPts val="0"/>
              </a:spcAft>
              <a:buClr>
                <a:schemeClr val="dk1"/>
              </a:buClr>
              <a:buSzPts val="1500"/>
              <a:buFont typeface="Noto Sans Symbols"/>
              <a:buChar char="▪"/>
            </a:pPr>
            <a:r>
              <a:rPr lang="fr-FR"/>
              <a:t>What technical means will you use to develop your prototype (POC) during step 2?</a:t>
            </a:r>
            <a:endParaRPr/>
          </a:p>
          <a:p>
            <a:pPr indent="-126762" lvl="1" marL="583106" rtl="0" algn="l">
              <a:spcBef>
                <a:spcPts val="300"/>
              </a:spcBef>
              <a:spcAft>
                <a:spcPts val="0"/>
              </a:spcAft>
              <a:buClr>
                <a:schemeClr val="dk1"/>
              </a:buClr>
              <a:buSzPts val="1430"/>
              <a:buFont typeface="Noto Sans Symbols"/>
              <a:buChar char="•"/>
            </a:pPr>
            <a:r>
              <a:rPr lang="fr-FR"/>
              <a:t>If relevant, which languages will you use (R, Python, ...)?</a:t>
            </a:r>
            <a:endParaRPr/>
          </a:p>
          <a:p>
            <a:pPr indent="0" lvl="0" marL="583106" rtl="0" algn="l">
              <a:spcBef>
                <a:spcPts val="300"/>
              </a:spcBef>
              <a:spcAft>
                <a:spcPts val="0"/>
              </a:spcAft>
              <a:buNone/>
            </a:pPr>
            <a:r>
              <a:t/>
            </a:r>
            <a:endParaRPr/>
          </a:p>
          <a:p>
            <a:pPr indent="-285750" lvl="0" marL="285750" rtl="0" algn="l">
              <a:spcBef>
                <a:spcPts val="300"/>
              </a:spcBef>
              <a:spcAft>
                <a:spcPts val="0"/>
              </a:spcAft>
              <a:buClr>
                <a:schemeClr val="dk1"/>
              </a:buClr>
              <a:buSzPts val="1500"/>
              <a:buFont typeface="Noto Sans Symbols"/>
              <a:buChar char="▪"/>
            </a:pPr>
            <a:r>
              <a:rPr lang="fr-FR"/>
              <a:t>Will you use an Application Programming Interface (API)? If yes, which one?</a:t>
            </a:r>
            <a:endParaRPr/>
          </a:p>
          <a:p>
            <a:pPr indent="0" lvl="0" marL="0" rtl="0" algn="l">
              <a:spcBef>
                <a:spcPts val="300"/>
              </a:spcBef>
              <a:spcAft>
                <a:spcPts val="0"/>
              </a:spcAft>
              <a:buNone/>
            </a:pPr>
            <a:r>
              <a:t/>
            </a:r>
            <a:endParaRPr/>
          </a:p>
          <a:p>
            <a:pPr indent="-285750" lvl="0" marL="285750" rtl="0" algn="l">
              <a:spcBef>
                <a:spcPts val="300"/>
              </a:spcBef>
              <a:spcAft>
                <a:spcPts val="0"/>
              </a:spcAft>
              <a:buClr>
                <a:schemeClr val="dk1"/>
              </a:buClr>
              <a:buSzPts val="1500"/>
              <a:buFont typeface="Noto Sans Symbols"/>
              <a:buChar char="▪"/>
            </a:pPr>
            <a:r>
              <a:rPr lang="fr-FR"/>
              <a:t>How do you plan your development?</a:t>
            </a:r>
            <a:endParaRPr/>
          </a:p>
          <a:p>
            <a:pPr indent="0" lvl="0" marL="0" rtl="0" algn="l">
              <a:spcBef>
                <a:spcPts val="300"/>
              </a:spcBef>
              <a:spcAft>
                <a:spcPts val="0"/>
              </a:spcAft>
              <a:buNone/>
            </a:pPr>
            <a:r>
              <a:t/>
            </a:r>
            <a:endParaRPr/>
          </a:p>
        </p:txBody>
      </p:sp>
      <p:sp>
        <p:nvSpPr>
          <p:cNvPr id="111" name="Google Shape;111;p8"/>
          <p:cNvSpPr txBox="1"/>
          <p:nvPr>
            <p:ph type="title"/>
          </p:nvPr>
        </p:nvSpPr>
        <p:spPr>
          <a:xfrm>
            <a:off x="991884" y="188640"/>
            <a:ext cx="8714060" cy="259565"/>
          </a:xfrm>
          <a:prstGeom prst="rect">
            <a:avLst/>
          </a:prstGeom>
          <a:noFill/>
          <a:ln>
            <a:noFill/>
          </a:ln>
        </p:spPr>
        <p:txBody>
          <a:bodyPr anchorCtr="0" anchor="t" bIns="45700" lIns="0" spcFirstLastPara="1" rIns="91400" wrap="square" tIns="45700">
            <a:noAutofit/>
          </a:bodyPr>
          <a:lstStyle/>
          <a:p>
            <a:pPr indent="0" lvl="0" marL="0" rtl="0" algn="l">
              <a:spcBef>
                <a:spcPts val="0"/>
              </a:spcBef>
              <a:spcAft>
                <a:spcPts val="0"/>
              </a:spcAft>
              <a:buNone/>
            </a:pPr>
            <a:r>
              <a:t/>
            </a:r>
            <a:endParaRPr/>
          </a:p>
        </p:txBody>
      </p:sp>
      <p:sp>
        <p:nvSpPr>
          <p:cNvPr id="112" name="Google Shape;112;p8"/>
          <p:cNvSpPr txBox="1"/>
          <p:nvPr>
            <p:ph idx="2" type="body"/>
          </p:nvPr>
        </p:nvSpPr>
        <p:spPr>
          <a:xfrm>
            <a:off x="992560" y="448205"/>
            <a:ext cx="8714060" cy="333131"/>
          </a:xfrm>
          <a:prstGeom prst="rect">
            <a:avLst/>
          </a:prstGeom>
          <a:noFill/>
          <a:ln>
            <a:noFill/>
          </a:ln>
        </p:spPr>
        <p:txBody>
          <a:bodyPr anchorCtr="0" anchor="t" bIns="45700" lIns="0" spcFirstLastPara="1" rIns="91400" wrap="square" tIns="45700">
            <a:normAutofit/>
          </a:bodyPr>
          <a:lstStyle/>
          <a:p>
            <a:pPr indent="0" lvl="0" marL="0" rtl="0" algn="l">
              <a:spcBef>
                <a:spcPts val="0"/>
              </a:spcBef>
              <a:spcAft>
                <a:spcPts val="0"/>
              </a:spcAft>
              <a:buClr>
                <a:schemeClr val="dk1"/>
              </a:buClr>
              <a:buSzPts val="1500"/>
              <a:buNone/>
            </a:pPr>
            <a:r>
              <a:t/>
            </a:r>
            <a:endParaRPr/>
          </a:p>
        </p:txBody>
      </p:sp>
      <p:grpSp>
        <p:nvGrpSpPr>
          <p:cNvPr id="113" name="Google Shape;113;p8"/>
          <p:cNvGrpSpPr/>
          <p:nvPr/>
        </p:nvGrpSpPr>
        <p:grpSpPr>
          <a:xfrm>
            <a:off x="-6673" y="1196752"/>
            <a:ext cx="9909255" cy="487310"/>
            <a:chOff x="-6673" y="1196752"/>
            <a:chExt cx="9909255" cy="487310"/>
          </a:xfrm>
        </p:grpSpPr>
        <p:sp>
          <p:nvSpPr>
            <p:cNvPr id="114" name="Google Shape;114;p8"/>
            <p:cNvSpPr/>
            <p:nvPr/>
          </p:nvSpPr>
          <p:spPr>
            <a:xfrm>
              <a:off x="-6673" y="1196752"/>
              <a:ext cx="9909255" cy="487310"/>
            </a:xfrm>
            <a:prstGeom prst="rect">
              <a:avLst/>
            </a:prstGeom>
            <a:solidFill>
              <a:srgbClr val="EBF6F9"/>
            </a:solidFill>
            <a:ln cap="flat" cmpd="sng" w="12700">
              <a:solidFill>
                <a:srgbClr val="EBF6F9"/>
              </a:solidFill>
              <a:prstDash val="solid"/>
              <a:round/>
              <a:headEnd len="sm" w="sm" type="none"/>
              <a:tailEnd len="sm" w="sm" type="none"/>
            </a:ln>
          </p:spPr>
          <p:txBody>
            <a:bodyPr anchorCtr="0" anchor="ctr" bIns="45700" lIns="91425" spcFirstLastPara="1" rIns="91425" wrap="square" tIns="45700">
              <a:noAutofit/>
            </a:bodyPr>
            <a:lstStyle/>
            <a:p>
              <a:pPr indent="0" lvl="0" marL="442912" marR="0" rtl="0" algn="l">
                <a:spcBef>
                  <a:spcPts val="0"/>
                </a:spcBef>
                <a:spcAft>
                  <a:spcPts val="0"/>
                </a:spcAft>
                <a:buSzPts val="1100"/>
                <a:buNone/>
              </a:pPr>
              <a:r>
                <a:rPr b="1" lang="fr-FR" sz="1600">
                  <a:solidFill>
                    <a:schemeClr val="dk1"/>
                  </a:solidFill>
                  <a:latin typeface="Calibri"/>
                  <a:ea typeface="Calibri"/>
                  <a:cs typeface="Calibri"/>
                  <a:sym typeface="Calibri"/>
                </a:rPr>
                <a:t>Development paths</a:t>
              </a:r>
              <a:endParaRPr b="1" sz="1600">
                <a:solidFill>
                  <a:schemeClr val="dk1"/>
                </a:solidFill>
                <a:latin typeface="Calibri"/>
                <a:ea typeface="Calibri"/>
                <a:cs typeface="Calibri"/>
                <a:sym typeface="Calibri"/>
              </a:endParaRPr>
            </a:p>
          </p:txBody>
        </p:sp>
        <p:sp>
          <p:nvSpPr>
            <p:cNvPr id="115" name="Google Shape;115;p8"/>
            <p:cNvSpPr/>
            <p:nvPr/>
          </p:nvSpPr>
          <p:spPr>
            <a:xfrm>
              <a:off x="3417" y="1196752"/>
              <a:ext cx="432048" cy="487310"/>
            </a:xfrm>
            <a:prstGeom prst="homePlate">
              <a:avLst>
                <a:gd fmla="val 50000" name="adj"/>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fr-FR" sz="1600">
                  <a:solidFill>
                    <a:schemeClr val="dk1"/>
                  </a:solidFill>
                  <a:latin typeface="Calibri"/>
                  <a:ea typeface="Calibri"/>
                  <a:cs typeface="Calibri"/>
                  <a:sym typeface="Calibri"/>
                </a:rPr>
                <a:t>7</a:t>
              </a:r>
              <a:endParaRPr/>
            </a:p>
          </p:txBody>
        </p:sp>
      </p:grpSp>
    </p:spTree>
  </p:cSld>
  <p:clrMapOvr>
    <a:masterClrMapping/>
  </p:clrMapOvr>
</p:sld>
</file>

<file path=ppt/theme/theme1.xml><?xml version="1.0" encoding="utf-8"?>
<a:theme xmlns:a="http://schemas.openxmlformats.org/drawingml/2006/main" xmlns:r="http://schemas.openxmlformats.org/officeDocument/2006/relationships" name="5_Theme Sia Conseil">
  <a:themeElements>
    <a:clrScheme name="Sia Conseil">
      <a:dk1>
        <a:srgbClr val="000000"/>
      </a:dk1>
      <a:lt1>
        <a:srgbClr val="FFFFFF"/>
      </a:lt1>
      <a:dk2>
        <a:srgbClr val="B5576D"/>
      </a:dk2>
      <a:lt2>
        <a:srgbClr val="660033"/>
      </a:lt2>
      <a:accent1>
        <a:srgbClr val="F0DDE1"/>
      </a:accent1>
      <a:accent2>
        <a:srgbClr val="7F7F7F"/>
      </a:accent2>
      <a:accent3>
        <a:srgbClr val="BFBFBF"/>
      </a:accent3>
      <a:accent4>
        <a:srgbClr val="F2F2F2"/>
      </a:accent4>
      <a:accent5>
        <a:srgbClr val="FF9900"/>
      </a:accent5>
      <a:accent6>
        <a:srgbClr val="FFFFFF"/>
      </a:accent6>
      <a:hlink>
        <a:srgbClr val="000000"/>
      </a:hlink>
      <a:folHlink>
        <a:srgbClr val="00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hème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2014-11-05T15:37:50Z</dcterms:created>
  <dc:creator>Sandrine CARREAU</dc:creator>
</cp:coreProperties>
</file>